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</p:sldMasterIdLst>
  <p:notesMasterIdLst>
    <p:notesMasterId r:id="rId39"/>
  </p:notesMasterIdLst>
  <p:handoutMasterIdLst>
    <p:handoutMasterId r:id="rId40"/>
  </p:handoutMasterIdLst>
  <p:sldIdLst>
    <p:sldId id="320" r:id="rId4"/>
    <p:sldId id="321" r:id="rId5"/>
    <p:sldId id="315" r:id="rId6"/>
    <p:sldId id="316" r:id="rId7"/>
    <p:sldId id="317" r:id="rId8"/>
    <p:sldId id="318" r:id="rId9"/>
    <p:sldId id="328" r:id="rId10"/>
    <p:sldId id="326" r:id="rId11"/>
    <p:sldId id="281" r:id="rId12"/>
    <p:sldId id="283" r:id="rId13"/>
    <p:sldId id="322" r:id="rId14"/>
    <p:sldId id="284" r:id="rId15"/>
    <p:sldId id="282" r:id="rId16"/>
    <p:sldId id="291" r:id="rId17"/>
    <p:sldId id="292" r:id="rId18"/>
    <p:sldId id="293" r:id="rId19"/>
    <p:sldId id="285" r:id="rId20"/>
    <p:sldId id="287" r:id="rId21"/>
    <p:sldId id="288" r:id="rId22"/>
    <p:sldId id="325" r:id="rId23"/>
    <p:sldId id="324" r:id="rId24"/>
    <p:sldId id="289" r:id="rId25"/>
    <p:sldId id="290" r:id="rId26"/>
    <p:sldId id="294" r:id="rId27"/>
    <p:sldId id="295" r:id="rId28"/>
    <p:sldId id="327" r:id="rId29"/>
    <p:sldId id="260" r:id="rId30"/>
    <p:sldId id="297" r:id="rId31"/>
    <p:sldId id="329" r:id="rId32"/>
    <p:sldId id="298" r:id="rId33"/>
    <p:sldId id="330" r:id="rId34"/>
    <p:sldId id="263" r:id="rId35"/>
    <p:sldId id="264" r:id="rId36"/>
    <p:sldId id="265" r:id="rId37"/>
    <p:sldId id="305" r:id="rId38"/>
  </p:sldIdLst>
  <p:sldSz cx="12190413" cy="6858000"/>
  <p:notesSz cx="6669088" cy="987266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Font typeface="Wingdings" pitchFamily="2" charset="2"/>
      <a:defRPr sz="2400" b="1" kern="1200">
        <a:solidFill>
          <a:schemeClr val="bg1"/>
        </a:solidFill>
        <a:latin typeface="Arial" charset="0"/>
        <a:ea typeface="+mn-ea"/>
        <a:cs typeface="+mn-cs"/>
      </a:defRPr>
    </a:lvl1pPr>
    <a:lvl2pPr marL="457109" algn="l" rtl="0" fontAlgn="base">
      <a:spcBef>
        <a:spcPct val="20000"/>
      </a:spcBef>
      <a:spcAft>
        <a:spcPct val="0"/>
      </a:spcAft>
      <a:buFont typeface="Wingdings" pitchFamily="2" charset="2"/>
      <a:defRPr sz="2400" b="1" kern="1200">
        <a:solidFill>
          <a:schemeClr val="bg1"/>
        </a:solidFill>
        <a:latin typeface="Arial" charset="0"/>
        <a:ea typeface="+mn-ea"/>
        <a:cs typeface="+mn-cs"/>
      </a:defRPr>
    </a:lvl2pPr>
    <a:lvl3pPr marL="914218" algn="l" rtl="0" fontAlgn="base">
      <a:spcBef>
        <a:spcPct val="20000"/>
      </a:spcBef>
      <a:spcAft>
        <a:spcPct val="0"/>
      </a:spcAft>
      <a:buFont typeface="Wingdings" pitchFamily="2" charset="2"/>
      <a:defRPr sz="2400" b="1" kern="1200">
        <a:solidFill>
          <a:schemeClr val="bg1"/>
        </a:solidFill>
        <a:latin typeface="Arial" charset="0"/>
        <a:ea typeface="+mn-ea"/>
        <a:cs typeface="+mn-cs"/>
      </a:defRPr>
    </a:lvl3pPr>
    <a:lvl4pPr marL="1371326" algn="l" rtl="0" fontAlgn="base">
      <a:spcBef>
        <a:spcPct val="20000"/>
      </a:spcBef>
      <a:spcAft>
        <a:spcPct val="0"/>
      </a:spcAft>
      <a:buFont typeface="Wingdings" pitchFamily="2" charset="2"/>
      <a:defRPr sz="2400" b="1" kern="1200">
        <a:solidFill>
          <a:schemeClr val="bg1"/>
        </a:solidFill>
        <a:latin typeface="Arial" charset="0"/>
        <a:ea typeface="+mn-ea"/>
        <a:cs typeface="+mn-cs"/>
      </a:defRPr>
    </a:lvl4pPr>
    <a:lvl5pPr marL="1828434" algn="l" rtl="0" fontAlgn="base">
      <a:spcBef>
        <a:spcPct val="20000"/>
      </a:spcBef>
      <a:spcAft>
        <a:spcPct val="0"/>
      </a:spcAft>
      <a:buFont typeface="Wingdings" pitchFamily="2" charset="2"/>
      <a:defRPr sz="2400" b="1" kern="1200">
        <a:solidFill>
          <a:schemeClr val="bg1"/>
        </a:solidFill>
        <a:latin typeface="Arial" charset="0"/>
        <a:ea typeface="+mn-ea"/>
        <a:cs typeface="+mn-cs"/>
      </a:defRPr>
    </a:lvl5pPr>
    <a:lvl6pPr marL="2285542" algn="l" defTabSz="914218" rtl="0" eaLnBrk="1" latinLnBrk="0" hangingPunct="1">
      <a:defRPr sz="2400" b="1" kern="1200">
        <a:solidFill>
          <a:schemeClr val="bg1"/>
        </a:solidFill>
        <a:latin typeface="Arial" charset="0"/>
        <a:ea typeface="+mn-ea"/>
        <a:cs typeface="+mn-cs"/>
      </a:defRPr>
    </a:lvl6pPr>
    <a:lvl7pPr marL="2742652" algn="l" defTabSz="914218" rtl="0" eaLnBrk="1" latinLnBrk="0" hangingPunct="1">
      <a:defRPr sz="2400" b="1" kern="1200">
        <a:solidFill>
          <a:schemeClr val="bg1"/>
        </a:solidFill>
        <a:latin typeface="Arial" charset="0"/>
        <a:ea typeface="+mn-ea"/>
        <a:cs typeface="+mn-cs"/>
      </a:defRPr>
    </a:lvl7pPr>
    <a:lvl8pPr marL="3199760" algn="l" defTabSz="914218" rtl="0" eaLnBrk="1" latinLnBrk="0" hangingPunct="1">
      <a:defRPr sz="2400" b="1" kern="1200">
        <a:solidFill>
          <a:schemeClr val="bg1"/>
        </a:solidFill>
        <a:latin typeface="Arial" charset="0"/>
        <a:ea typeface="+mn-ea"/>
        <a:cs typeface="+mn-cs"/>
      </a:defRPr>
    </a:lvl8pPr>
    <a:lvl9pPr marL="3656869" algn="l" defTabSz="914218" rtl="0" eaLnBrk="1" latinLnBrk="0" hangingPunct="1">
      <a:defRPr sz="2400" b="1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82828"/>
    <a:srgbClr val="FF0000"/>
    <a:srgbClr val="00FF00"/>
    <a:srgbClr val="FADAF3"/>
    <a:srgbClr val="FFB1E6"/>
    <a:srgbClr val="F7BFEB"/>
    <a:srgbClr val="F5B1E6"/>
    <a:srgbClr val="F298DF"/>
    <a:srgbClr val="F08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90" y="-59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7363"/>
            <a:ext cx="28892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377363"/>
            <a:ext cx="28892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fld id="{6E7E2FB6-E5B1-42EB-B4C0-60BB975FBA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7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3" y="739775"/>
            <a:ext cx="6583362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689475"/>
            <a:ext cx="5335588" cy="444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63"/>
            <a:ext cx="28892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377363"/>
            <a:ext cx="28892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fld id="{9465F583-84BA-4EEE-8A69-977B4B176B6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0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0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18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26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43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542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8950" y="4691066"/>
            <a:ext cx="5331188" cy="4441825"/>
          </a:xfrm>
          <a:noFill/>
        </p:spPr>
        <p:txBody>
          <a:bodyPr lIns="91423" tIns="45712" rIns="91423" bIns="45712"/>
          <a:lstStyle/>
          <a:p>
            <a:pPr eaLnBrk="1" hangingPunct="1"/>
            <a:endParaRPr lang="nl-B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30364" y="765176"/>
            <a:ext cx="9642475" cy="115093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#Title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30366" y="2060578"/>
            <a:ext cx="7813675" cy="1008063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#Subtitle</a:t>
            </a:r>
          </a:p>
        </p:txBody>
      </p:sp>
      <p:pic>
        <p:nvPicPr>
          <p:cNvPr id="6150" name="Picture 6" descr="Barco_logo_col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76" y="5927725"/>
            <a:ext cx="719138" cy="71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LiveDots logo 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3" y="5733256"/>
            <a:ext cx="1439862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998" y="6483400"/>
            <a:ext cx="16931" cy="355600"/>
          </a:xfrm>
          <a:prstGeom prst="rect">
            <a:avLst/>
          </a:prstGeom>
        </p:spPr>
      </p:pic>
      <p:sp>
        <p:nvSpPr>
          <p:cNvPr id="8" name="Tekstvak 7"/>
          <p:cNvSpPr txBox="1"/>
          <p:nvPr userDrawn="1"/>
        </p:nvSpPr>
        <p:spPr>
          <a:xfrm>
            <a:off x="2588235" y="6166956"/>
            <a:ext cx="43194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nl-BE" sz="1600" b="0" dirty="0" smtClean="0">
                <a:solidFill>
                  <a:prstClr val="white"/>
                </a:solidFill>
                <a:latin typeface="Verdana"/>
              </a:rPr>
              <a:t>www.twitter.com/Barco</a:t>
            </a:r>
            <a:endParaRPr lang="nl-BE" sz="1600" b="0" dirty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9" name="Tekstvak 8"/>
          <p:cNvSpPr txBox="1"/>
          <p:nvPr userDrawn="1"/>
        </p:nvSpPr>
        <p:spPr>
          <a:xfrm>
            <a:off x="2588235" y="6476316"/>
            <a:ext cx="43194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nl-BE" sz="1600" b="0" dirty="0" smtClean="0">
                <a:solidFill>
                  <a:prstClr val="white"/>
                </a:solidFill>
                <a:latin typeface="Verdana"/>
              </a:rPr>
              <a:t>www.facebook.com/Barco</a:t>
            </a:r>
            <a:endParaRPr lang="nl-BE" sz="1600" b="0" dirty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2587402" y="5857876"/>
            <a:ext cx="43194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nl-BE" sz="1600" b="0" dirty="0" smtClean="0">
                <a:solidFill>
                  <a:prstClr val="white"/>
                </a:solidFill>
                <a:latin typeface="Verdana"/>
              </a:rPr>
              <a:t>www.youtube.com/BarcoTV</a:t>
            </a:r>
            <a:endParaRPr lang="nl-BE" sz="1600" b="0" dirty="0">
              <a:solidFill>
                <a:prstClr val="white"/>
              </a:solidFill>
              <a:latin typeface="Verdana"/>
            </a:endParaRP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674" y="5846311"/>
            <a:ext cx="16931" cy="1003300"/>
          </a:xfrm>
          <a:prstGeom prst="rect">
            <a:avLst/>
          </a:prstGeom>
        </p:spPr>
      </p:pic>
      <p:pic>
        <p:nvPicPr>
          <p:cNvPr id="31" name="Afbeelding 3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53" y="775633"/>
            <a:ext cx="1726833" cy="1727057"/>
          </a:xfrm>
          <a:prstGeom prst="rect">
            <a:avLst/>
          </a:prstGeom>
        </p:spPr>
      </p:pic>
      <p:grpSp>
        <p:nvGrpSpPr>
          <p:cNvPr id="32" name="Group 48"/>
          <p:cNvGrpSpPr>
            <a:grpSpLocks noChangeAspect="1"/>
          </p:cNvGrpSpPr>
          <p:nvPr userDrawn="1"/>
        </p:nvGrpSpPr>
        <p:grpSpPr bwMode="auto">
          <a:xfrm>
            <a:off x="1940731" y="5897209"/>
            <a:ext cx="480420" cy="192616"/>
            <a:chOff x="917" y="3709"/>
            <a:chExt cx="227" cy="91"/>
          </a:xfrm>
        </p:grpSpPr>
        <p:sp>
          <p:nvSpPr>
            <p:cNvPr id="34" name="Freeform 49"/>
            <p:cNvSpPr>
              <a:spLocks/>
            </p:cNvSpPr>
            <p:nvPr userDrawn="1"/>
          </p:nvSpPr>
          <p:spPr bwMode="auto">
            <a:xfrm>
              <a:off x="917" y="3724"/>
              <a:ext cx="31" cy="60"/>
            </a:xfrm>
            <a:custGeom>
              <a:avLst/>
              <a:gdLst>
                <a:gd name="T0" fmla="*/ 0 w 31"/>
                <a:gd name="T1" fmla="*/ 0 h 60"/>
                <a:gd name="T2" fmla="*/ 9 w 31"/>
                <a:gd name="T3" fmla="*/ 0 h 60"/>
                <a:gd name="T4" fmla="*/ 15 w 31"/>
                <a:gd name="T5" fmla="*/ 24 h 60"/>
                <a:gd name="T6" fmla="*/ 16 w 31"/>
                <a:gd name="T7" fmla="*/ 24 h 60"/>
                <a:gd name="T8" fmla="*/ 21 w 31"/>
                <a:gd name="T9" fmla="*/ 0 h 60"/>
                <a:gd name="T10" fmla="*/ 31 w 31"/>
                <a:gd name="T11" fmla="*/ 0 h 60"/>
                <a:gd name="T12" fmla="*/ 20 w 31"/>
                <a:gd name="T13" fmla="*/ 35 h 60"/>
                <a:gd name="T14" fmla="*/ 20 w 31"/>
                <a:gd name="T15" fmla="*/ 60 h 60"/>
                <a:gd name="T16" fmla="*/ 11 w 31"/>
                <a:gd name="T17" fmla="*/ 60 h 60"/>
                <a:gd name="T18" fmla="*/ 11 w 31"/>
                <a:gd name="T19" fmla="*/ 36 h 60"/>
                <a:gd name="T20" fmla="*/ 0 w 31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60">
                  <a:moveTo>
                    <a:pt x="0" y="0"/>
                  </a:moveTo>
                  <a:lnTo>
                    <a:pt x="9" y="0"/>
                  </a:lnTo>
                  <a:lnTo>
                    <a:pt x="15" y="24"/>
                  </a:lnTo>
                  <a:lnTo>
                    <a:pt x="16" y="24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20" y="35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11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35" name="Freeform 50"/>
            <p:cNvSpPr>
              <a:spLocks noEditPoints="1"/>
            </p:cNvSpPr>
            <p:nvPr userDrawn="1"/>
          </p:nvSpPr>
          <p:spPr bwMode="auto">
            <a:xfrm>
              <a:off x="947" y="3739"/>
              <a:ext cx="24" cy="46"/>
            </a:xfrm>
            <a:custGeom>
              <a:avLst/>
              <a:gdLst>
                <a:gd name="T0" fmla="*/ 0 w 24"/>
                <a:gd name="T1" fmla="*/ 11 h 46"/>
                <a:gd name="T2" fmla="*/ 0 w 24"/>
                <a:gd name="T3" fmla="*/ 11 h 46"/>
                <a:gd name="T4" fmla="*/ 1 w 24"/>
                <a:gd name="T5" fmla="*/ 6 h 46"/>
                <a:gd name="T6" fmla="*/ 4 w 24"/>
                <a:gd name="T7" fmla="*/ 3 h 46"/>
                <a:gd name="T8" fmla="*/ 4 w 24"/>
                <a:gd name="T9" fmla="*/ 3 h 46"/>
                <a:gd name="T10" fmla="*/ 7 w 24"/>
                <a:gd name="T11" fmla="*/ 0 h 46"/>
                <a:gd name="T12" fmla="*/ 13 w 24"/>
                <a:gd name="T13" fmla="*/ 0 h 46"/>
                <a:gd name="T14" fmla="*/ 13 w 24"/>
                <a:gd name="T15" fmla="*/ 0 h 46"/>
                <a:gd name="T16" fmla="*/ 17 w 24"/>
                <a:gd name="T17" fmla="*/ 1 h 46"/>
                <a:gd name="T18" fmla="*/ 21 w 24"/>
                <a:gd name="T19" fmla="*/ 3 h 46"/>
                <a:gd name="T20" fmla="*/ 21 w 24"/>
                <a:gd name="T21" fmla="*/ 3 h 46"/>
                <a:gd name="T22" fmla="*/ 23 w 24"/>
                <a:gd name="T23" fmla="*/ 7 h 46"/>
                <a:gd name="T24" fmla="*/ 24 w 24"/>
                <a:gd name="T25" fmla="*/ 11 h 46"/>
                <a:gd name="T26" fmla="*/ 24 w 24"/>
                <a:gd name="T27" fmla="*/ 34 h 46"/>
                <a:gd name="T28" fmla="*/ 24 w 24"/>
                <a:gd name="T29" fmla="*/ 34 h 46"/>
                <a:gd name="T30" fmla="*/ 23 w 24"/>
                <a:gd name="T31" fmla="*/ 39 h 46"/>
                <a:gd name="T32" fmla="*/ 21 w 24"/>
                <a:gd name="T33" fmla="*/ 43 h 46"/>
                <a:gd name="T34" fmla="*/ 21 w 24"/>
                <a:gd name="T35" fmla="*/ 43 h 46"/>
                <a:gd name="T36" fmla="*/ 17 w 24"/>
                <a:gd name="T37" fmla="*/ 45 h 46"/>
                <a:gd name="T38" fmla="*/ 12 w 24"/>
                <a:gd name="T39" fmla="*/ 46 h 46"/>
                <a:gd name="T40" fmla="*/ 12 w 24"/>
                <a:gd name="T41" fmla="*/ 46 h 46"/>
                <a:gd name="T42" fmla="*/ 7 w 24"/>
                <a:gd name="T43" fmla="*/ 45 h 46"/>
                <a:gd name="T44" fmla="*/ 4 w 24"/>
                <a:gd name="T45" fmla="*/ 43 h 46"/>
                <a:gd name="T46" fmla="*/ 4 w 24"/>
                <a:gd name="T47" fmla="*/ 43 h 46"/>
                <a:gd name="T48" fmla="*/ 1 w 24"/>
                <a:gd name="T49" fmla="*/ 39 h 46"/>
                <a:gd name="T50" fmla="*/ 0 w 24"/>
                <a:gd name="T51" fmla="*/ 34 h 46"/>
                <a:gd name="T52" fmla="*/ 0 w 24"/>
                <a:gd name="T53" fmla="*/ 11 h 46"/>
                <a:gd name="T54" fmla="*/ 9 w 24"/>
                <a:gd name="T55" fmla="*/ 35 h 46"/>
                <a:gd name="T56" fmla="*/ 9 w 24"/>
                <a:gd name="T57" fmla="*/ 35 h 46"/>
                <a:gd name="T58" fmla="*/ 10 w 24"/>
                <a:gd name="T59" fmla="*/ 37 h 46"/>
                <a:gd name="T60" fmla="*/ 10 w 24"/>
                <a:gd name="T61" fmla="*/ 37 h 46"/>
                <a:gd name="T62" fmla="*/ 11 w 24"/>
                <a:gd name="T63" fmla="*/ 38 h 46"/>
                <a:gd name="T64" fmla="*/ 12 w 24"/>
                <a:gd name="T65" fmla="*/ 38 h 46"/>
                <a:gd name="T66" fmla="*/ 12 w 24"/>
                <a:gd name="T67" fmla="*/ 38 h 46"/>
                <a:gd name="T68" fmla="*/ 15 w 24"/>
                <a:gd name="T69" fmla="*/ 37 h 46"/>
                <a:gd name="T70" fmla="*/ 15 w 24"/>
                <a:gd name="T71" fmla="*/ 37 h 46"/>
                <a:gd name="T72" fmla="*/ 16 w 24"/>
                <a:gd name="T73" fmla="*/ 35 h 46"/>
                <a:gd name="T74" fmla="*/ 16 w 24"/>
                <a:gd name="T75" fmla="*/ 11 h 46"/>
                <a:gd name="T76" fmla="*/ 16 w 24"/>
                <a:gd name="T77" fmla="*/ 11 h 46"/>
                <a:gd name="T78" fmla="*/ 15 w 24"/>
                <a:gd name="T79" fmla="*/ 8 h 46"/>
                <a:gd name="T80" fmla="*/ 15 w 24"/>
                <a:gd name="T81" fmla="*/ 8 h 46"/>
                <a:gd name="T82" fmla="*/ 12 w 24"/>
                <a:gd name="T83" fmla="*/ 7 h 46"/>
                <a:gd name="T84" fmla="*/ 12 w 24"/>
                <a:gd name="T85" fmla="*/ 7 h 46"/>
                <a:gd name="T86" fmla="*/ 10 w 24"/>
                <a:gd name="T87" fmla="*/ 8 h 46"/>
                <a:gd name="T88" fmla="*/ 10 w 24"/>
                <a:gd name="T89" fmla="*/ 8 h 46"/>
                <a:gd name="T90" fmla="*/ 9 w 24"/>
                <a:gd name="T91" fmla="*/ 11 h 46"/>
                <a:gd name="T92" fmla="*/ 9 w 24"/>
                <a:gd name="T93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46">
                  <a:moveTo>
                    <a:pt x="0" y="11"/>
                  </a:moveTo>
                  <a:lnTo>
                    <a:pt x="0" y="11"/>
                  </a:lnTo>
                  <a:lnTo>
                    <a:pt x="1" y="6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7"/>
                  </a:lnTo>
                  <a:lnTo>
                    <a:pt x="24" y="11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3" y="39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7" y="45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7" y="45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1" y="39"/>
                  </a:lnTo>
                  <a:lnTo>
                    <a:pt x="0" y="34"/>
                  </a:lnTo>
                  <a:lnTo>
                    <a:pt x="0" y="11"/>
                  </a:lnTo>
                  <a:close/>
                  <a:moveTo>
                    <a:pt x="9" y="35"/>
                  </a:moveTo>
                  <a:lnTo>
                    <a:pt x="9" y="35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1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6" y="35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9" y="11"/>
                  </a:lnTo>
                  <a:lnTo>
                    <a:pt x="9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36" name="Freeform 51"/>
            <p:cNvSpPr>
              <a:spLocks/>
            </p:cNvSpPr>
            <p:nvPr userDrawn="1"/>
          </p:nvSpPr>
          <p:spPr bwMode="auto">
            <a:xfrm>
              <a:off x="978" y="3740"/>
              <a:ext cx="23" cy="45"/>
            </a:xfrm>
            <a:custGeom>
              <a:avLst/>
              <a:gdLst>
                <a:gd name="T0" fmla="*/ 23 w 23"/>
                <a:gd name="T1" fmla="*/ 0 h 45"/>
                <a:gd name="T2" fmla="*/ 23 w 23"/>
                <a:gd name="T3" fmla="*/ 44 h 45"/>
                <a:gd name="T4" fmla="*/ 15 w 23"/>
                <a:gd name="T5" fmla="*/ 44 h 45"/>
                <a:gd name="T6" fmla="*/ 15 w 23"/>
                <a:gd name="T7" fmla="*/ 39 h 45"/>
                <a:gd name="T8" fmla="*/ 15 w 23"/>
                <a:gd name="T9" fmla="*/ 39 h 45"/>
                <a:gd name="T10" fmla="*/ 10 w 23"/>
                <a:gd name="T11" fmla="*/ 43 h 45"/>
                <a:gd name="T12" fmla="*/ 10 w 23"/>
                <a:gd name="T13" fmla="*/ 43 h 45"/>
                <a:gd name="T14" fmla="*/ 8 w 23"/>
                <a:gd name="T15" fmla="*/ 44 h 45"/>
                <a:gd name="T16" fmla="*/ 6 w 23"/>
                <a:gd name="T17" fmla="*/ 45 h 45"/>
                <a:gd name="T18" fmla="*/ 6 w 23"/>
                <a:gd name="T19" fmla="*/ 45 h 45"/>
                <a:gd name="T20" fmla="*/ 3 w 23"/>
                <a:gd name="T21" fmla="*/ 44 h 45"/>
                <a:gd name="T22" fmla="*/ 1 w 23"/>
                <a:gd name="T23" fmla="*/ 43 h 45"/>
                <a:gd name="T24" fmla="*/ 1 w 23"/>
                <a:gd name="T25" fmla="*/ 43 h 45"/>
                <a:gd name="T26" fmla="*/ 0 w 23"/>
                <a:gd name="T27" fmla="*/ 40 h 45"/>
                <a:gd name="T28" fmla="*/ 0 w 23"/>
                <a:gd name="T29" fmla="*/ 37 h 45"/>
                <a:gd name="T30" fmla="*/ 0 w 23"/>
                <a:gd name="T31" fmla="*/ 0 h 45"/>
                <a:gd name="T32" fmla="*/ 8 w 23"/>
                <a:gd name="T33" fmla="*/ 0 h 45"/>
                <a:gd name="T34" fmla="*/ 8 w 23"/>
                <a:gd name="T35" fmla="*/ 34 h 45"/>
                <a:gd name="T36" fmla="*/ 8 w 23"/>
                <a:gd name="T37" fmla="*/ 34 h 45"/>
                <a:gd name="T38" fmla="*/ 9 w 23"/>
                <a:gd name="T39" fmla="*/ 36 h 45"/>
                <a:gd name="T40" fmla="*/ 9 w 23"/>
                <a:gd name="T41" fmla="*/ 36 h 45"/>
                <a:gd name="T42" fmla="*/ 10 w 23"/>
                <a:gd name="T43" fmla="*/ 37 h 45"/>
                <a:gd name="T44" fmla="*/ 10 w 23"/>
                <a:gd name="T45" fmla="*/ 37 h 45"/>
                <a:gd name="T46" fmla="*/ 13 w 23"/>
                <a:gd name="T47" fmla="*/ 36 h 45"/>
                <a:gd name="T48" fmla="*/ 13 w 23"/>
                <a:gd name="T49" fmla="*/ 36 h 45"/>
                <a:gd name="T50" fmla="*/ 15 w 23"/>
                <a:gd name="T51" fmla="*/ 33 h 45"/>
                <a:gd name="T52" fmla="*/ 15 w 23"/>
                <a:gd name="T53" fmla="*/ 0 h 45"/>
                <a:gd name="T54" fmla="*/ 23 w 23"/>
                <a:gd name="T5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45">
                  <a:moveTo>
                    <a:pt x="23" y="0"/>
                  </a:moveTo>
                  <a:lnTo>
                    <a:pt x="23" y="44"/>
                  </a:lnTo>
                  <a:lnTo>
                    <a:pt x="15" y="44"/>
                  </a:lnTo>
                  <a:lnTo>
                    <a:pt x="15" y="39"/>
                  </a:lnTo>
                  <a:lnTo>
                    <a:pt x="15" y="39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8" y="44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5" y="33"/>
                  </a:lnTo>
                  <a:lnTo>
                    <a:pt x="15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37" name="Freeform 52"/>
            <p:cNvSpPr>
              <a:spLocks/>
            </p:cNvSpPr>
            <p:nvPr userDrawn="1"/>
          </p:nvSpPr>
          <p:spPr bwMode="auto">
            <a:xfrm>
              <a:off x="1087" y="3746"/>
              <a:ext cx="7" cy="31"/>
            </a:xfrm>
            <a:custGeom>
              <a:avLst/>
              <a:gdLst>
                <a:gd name="T0" fmla="*/ 3 w 7"/>
                <a:gd name="T1" fmla="*/ 0 h 31"/>
                <a:gd name="T2" fmla="*/ 3 w 7"/>
                <a:gd name="T3" fmla="*/ 0 h 31"/>
                <a:gd name="T4" fmla="*/ 2 w 7"/>
                <a:gd name="T5" fmla="*/ 1 h 31"/>
                <a:gd name="T6" fmla="*/ 2 w 7"/>
                <a:gd name="T7" fmla="*/ 1 h 31"/>
                <a:gd name="T8" fmla="*/ 0 w 7"/>
                <a:gd name="T9" fmla="*/ 2 h 31"/>
                <a:gd name="T10" fmla="*/ 0 w 7"/>
                <a:gd name="T11" fmla="*/ 29 h 31"/>
                <a:gd name="T12" fmla="*/ 0 w 7"/>
                <a:gd name="T13" fmla="*/ 29 h 31"/>
                <a:gd name="T14" fmla="*/ 2 w 7"/>
                <a:gd name="T15" fmla="*/ 31 h 31"/>
                <a:gd name="T16" fmla="*/ 2 w 7"/>
                <a:gd name="T17" fmla="*/ 31 h 31"/>
                <a:gd name="T18" fmla="*/ 4 w 7"/>
                <a:gd name="T19" fmla="*/ 31 h 31"/>
                <a:gd name="T20" fmla="*/ 4 w 7"/>
                <a:gd name="T21" fmla="*/ 31 h 31"/>
                <a:gd name="T22" fmla="*/ 6 w 7"/>
                <a:gd name="T23" fmla="*/ 30 h 31"/>
                <a:gd name="T24" fmla="*/ 6 w 7"/>
                <a:gd name="T25" fmla="*/ 30 h 31"/>
                <a:gd name="T26" fmla="*/ 7 w 7"/>
                <a:gd name="T27" fmla="*/ 27 h 31"/>
                <a:gd name="T28" fmla="*/ 7 w 7"/>
                <a:gd name="T29" fmla="*/ 5 h 31"/>
                <a:gd name="T30" fmla="*/ 7 w 7"/>
                <a:gd name="T31" fmla="*/ 5 h 31"/>
                <a:gd name="T32" fmla="*/ 6 w 7"/>
                <a:gd name="T33" fmla="*/ 1 h 31"/>
                <a:gd name="T34" fmla="*/ 6 w 7"/>
                <a:gd name="T35" fmla="*/ 1 h 31"/>
                <a:gd name="T36" fmla="*/ 5 w 7"/>
                <a:gd name="T37" fmla="*/ 0 h 31"/>
                <a:gd name="T38" fmla="*/ 3 w 7"/>
                <a:gd name="T39" fmla="*/ 0 h 31"/>
                <a:gd name="T40" fmla="*/ 3 w 7"/>
                <a:gd name="T4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31">
                  <a:moveTo>
                    <a:pt x="3" y="0"/>
                  </a:moveTo>
                  <a:lnTo>
                    <a:pt x="3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7" y="2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38" name="Freeform 53"/>
            <p:cNvSpPr>
              <a:spLocks/>
            </p:cNvSpPr>
            <p:nvPr userDrawn="1"/>
          </p:nvSpPr>
          <p:spPr bwMode="auto">
            <a:xfrm>
              <a:off x="1117" y="3746"/>
              <a:ext cx="7" cy="10"/>
            </a:xfrm>
            <a:custGeom>
              <a:avLst/>
              <a:gdLst>
                <a:gd name="T0" fmla="*/ 4 w 7"/>
                <a:gd name="T1" fmla="*/ 0 h 10"/>
                <a:gd name="T2" fmla="*/ 4 w 7"/>
                <a:gd name="T3" fmla="*/ 0 h 10"/>
                <a:gd name="T4" fmla="*/ 2 w 7"/>
                <a:gd name="T5" fmla="*/ 1 h 10"/>
                <a:gd name="T6" fmla="*/ 1 w 7"/>
                <a:gd name="T7" fmla="*/ 2 h 10"/>
                <a:gd name="T8" fmla="*/ 1 w 7"/>
                <a:gd name="T9" fmla="*/ 2 h 10"/>
                <a:gd name="T10" fmla="*/ 0 w 7"/>
                <a:gd name="T11" fmla="*/ 6 h 10"/>
                <a:gd name="T12" fmla="*/ 0 w 7"/>
                <a:gd name="T13" fmla="*/ 10 h 10"/>
                <a:gd name="T14" fmla="*/ 7 w 7"/>
                <a:gd name="T15" fmla="*/ 10 h 10"/>
                <a:gd name="T16" fmla="*/ 7 w 7"/>
                <a:gd name="T17" fmla="*/ 6 h 10"/>
                <a:gd name="T18" fmla="*/ 7 w 7"/>
                <a:gd name="T19" fmla="*/ 6 h 10"/>
                <a:gd name="T20" fmla="*/ 6 w 7"/>
                <a:gd name="T21" fmla="*/ 2 h 10"/>
                <a:gd name="T22" fmla="*/ 6 w 7"/>
                <a:gd name="T23" fmla="*/ 2 h 10"/>
                <a:gd name="T24" fmla="*/ 5 w 7"/>
                <a:gd name="T25" fmla="*/ 1 h 10"/>
                <a:gd name="T26" fmla="*/ 4 w 7"/>
                <a:gd name="T27" fmla="*/ 0 h 10"/>
                <a:gd name="T28" fmla="*/ 4 w 7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0">
                  <a:moveTo>
                    <a:pt x="4" y="0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40" name="Freeform 54"/>
            <p:cNvSpPr>
              <a:spLocks noEditPoints="1"/>
            </p:cNvSpPr>
            <p:nvPr userDrawn="1"/>
          </p:nvSpPr>
          <p:spPr bwMode="auto">
            <a:xfrm>
              <a:off x="1009" y="3709"/>
              <a:ext cx="135" cy="91"/>
            </a:xfrm>
            <a:custGeom>
              <a:avLst/>
              <a:gdLst>
                <a:gd name="T0" fmla="*/ 133 w 135"/>
                <a:gd name="T1" fmla="*/ 17 h 91"/>
                <a:gd name="T2" fmla="*/ 128 w 135"/>
                <a:gd name="T3" fmla="*/ 7 h 91"/>
                <a:gd name="T4" fmla="*/ 118 w 135"/>
                <a:gd name="T5" fmla="*/ 2 h 91"/>
                <a:gd name="T6" fmla="*/ 67 w 135"/>
                <a:gd name="T7" fmla="*/ 0 h 91"/>
                <a:gd name="T8" fmla="*/ 20 w 135"/>
                <a:gd name="T9" fmla="*/ 1 h 91"/>
                <a:gd name="T10" fmla="*/ 9 w 135"/>
                <a:gd name="T11" fmla="*/ 5 h 91"/>
                <a:gd name="T12" fmla="*/ 2 w 135"/>
                <a:gd name="T13" fmla="*/ 13 h 91"/>
                <a:gd name="T14" fmla="*/ 1 w 135"/>
                <a:gd name="T15" fmla="*/ 21 h 91"/>
                <a:gd name="T16" fmla="*/ 1 w 135"/>
                <a:gd name="T17" fmla="*/ 71 h 91"/>
                <a:gd name="T18" fmla="*/ 2 w 135"/>
                <a:gd name="T19" fmla="*/ 79 h 91"/>
                <a:gd name="T20" fmla="*/ 9 w 135"/>
                <a:gd name="T21" fmla="*/ 87 h 91"/>
                <a:gd name="T22" fmla="*/ 20 w 135"/>
                <a:gd name="T23" fmla="*/ 90 h 91"/>
                <a:gd name="T24" fmla="*/ 67 w 135"/>
                <a:gd name="T25" fmla="*/ 91 h 91"/>
                <a:gd name="T26" fmla="*/ 118 w 135"/>
                <a:gd name="T27" fmla="*/ 90 h 91"/>
                <a:gd name="T28" fmla="*/ 128 w 135"/>
                <a:gd name="T29" fmla="*/ 85 h 91"/>
                <a:gd name="T30" fmla="*/ 133 w 135"/>
                <a:gd name="T31" fmla="*/ 75 h 91"/>
                <a:gd name="T32" fmla="*/ 135 w 135"/>
                <a:gd name="T33" fmla="*/ 46 h 91"/>
                <a:gd name="T34" fmla="*/ 134 w 135"/>
                <a:gd name="T35" fmla="*/ 21 h 91"/>
                <a:gd name="T36" fmla="*/ 20 w 135"/>
                <a:gd name="T37" fmla="*/ 24 h 91"/>
                <a:gd name="T38" fmla="*/ 38 w 135"/>
                <a:gd name="T39" fmla="*/ 15 h 91"/>
                <a:gd name="T40" fmla="*/ 29 w 135"/>
                <a:gd name="T41" fmla="*/ 75 h 91"/>
                <a:gd name="T42" fmla="*/ 54 w 135"/>
                <a:gd name="T43" fmla="*/ 70 h 91"/>
                <a:gd name="T44" fmla="*/ 49 w 135"/>
                <a:gd name="T45" fmla="*/ 74 h 91"/>
                <a:gd name="T46" fmla="*/ 44 w 135"/>
                <a:gd name="T47" fmla="*/ 75 h 91"/>
                <a:gd name="T48" fmla="*/ 40 w 135"/>
                <a:gd name="T49" fmla="*/ 73 h 91"/>
                <a:gd name="T50" fmla="*/ 38 w 135"/>
                <a:gd name="T51" fmla="*/ 31 h 91"/>
                <a:gd name="T52" fmla="*/ 47 w 135"/>
                <a:gd name="T53" fmla="*/ 65 h 91"/>
                <a:gd name="T54" fmla="*/ 49 w 135"/>
                <a:gd name="T55" fmla="*/ 67 h 91"/>
                <a:gd name="T56" fmla="*/ 51 w 135"/>
                <a:gd name="T57" fmla="*/ 67 h 91"/>
                <a:gd name="T58" fmla="*/ 62 w 135"/>
                <a:gd name="T59" fmla="*/ 31 h 91"/>
                <a:gd name="T60" fmla="*/ 93 w 135"/>
                <a:gd name="T61" fmla="*/ 66 h 91"/>
                <a:gd name="T62" fmla="*/ 91 w 135"/>
                <a:gd name="T63" fmla="*/ 73 h 91"/>
                <a:gd name="T64" fmla="*/ 86 w 135"/>
                <a:gd name="T65" fmla="*/ 75 h 91"/>
                <a:gd name="T66" fmla="*/ 78 w 135"/>
                <a:gd name="T67" fmla="*/ 71 h 91"/>
                <a:gd name="T68" fmla="*/ 70 w 135"/>
                <a:gd name="T69" fmla="*/ 15 h 91"/>
                <a:gd name="T70" fmla="*/ 78 w 135"/>
                <a:gd name="T71" fmla="*/ 34 h 91"/>
                <a:gd name="T72" fmla="*/ 85 w 135"/>
                <a:gd name="T73" fmla="*/ 30 h 91"/>
                <a:gd name="T74" fmla="*/ 91 w 135"/>
                <a:gd name="T75" fmla="*/ 33 h 91"/>
                <a:gd name="T76" fmla="*/ 93 w 135"/>
                <a:gd name="T77" fmla="*/ 41 h 91"/>
                <a:gd name="T78" fmla="*/ 108 w 135"/>
                <a:gd name="T79" fmla="*/ 54 h 91"/>
                <a:gd name="T80" fmla="*/ 109 w 135"/>
                <a:gd name="T81" fmla="*/ 67 h 91"/>
                <a:gd name="T82" fmla="*/ 111 w 135"/>
                <a:gd name="T83" fmla="*/ 68 h 91"/>
                <a:gd name="T84" fmla="*/ 114 w 135"/>
                <a:gd name="T85" fmla="*/ 67 h 91"/>
                <a:gd name="T86" fmla="*/ 115 w 135"/>
                <a:gd name="T87" fmla="*/ 62 h 91"/>
                <a:gd name="T88" fmla="*/ 124 w 135"/>
                <a:gd name="T89" fmla="*/ 62 h 91"/>
                <a:gd name="T90" fmla="*/ 120 w 135"/>
                <a:gd name="T91" fmla="*/ 73 h 91"/>
                <a:gd name="T92" fmla="*/ 111 w 135"/>
                <a:gd name="T93" fmla="*/ 76 h 91"/>
                <a:gd name="T94" fmla="*/ 103 w 135"/>
                <a:gd name="T95" fmla="*/ 72 h 91"/>
                <a:gd name="T96" fmla="*/ 99 w 135"/>
                <a:gd name="T97" fmla="*/ 62 h 91"/>
                <a:gd name="T98" fmla="*/ 100 w 135"/>
                <a:gd name="T99" fmla="*/ 37 h 91"/>
                <a:gd name="T100" fmla="*/ 107 w 135"/>
                <a:gd name="T101" fmla="*/ 31 h 91"/>
                <a:gd name="T102" fmla="*/ 117 w 135"/>
                <a:gd name="T103" fmla="*/ 30 h 91"/>
                <a:gd name="T104" fmla="*/ 123 w 135"/>
                <a:gd name="T105" fmla="*/ 3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91">
                  <a:moveTo>
                    <a:pt x="134" y="21"/>
                  </a:moveTo>
                  <a:lnTo>
                    <a:pt x="134" y="21"/>
                  </a:lnTo>
                  <a:lnTo>
                    <a:pt x="133" y="17"/>
                  </a:lnTo>
                  <a:lnTo>
                    <a:pt x="132" y="13"/>
                  </a:lnTo>
                  <a:lnTo>
                    <a:pt x="130" y="10"/>
                  </a:lnTo>
                  <a:lnTo>
                    <a:pt x="128" y="7"/>
                  </a:lnTo>
                  <a:lnTo>
                    <a:pt x="125" y="5"/>
                  </a:lnTo>
                  <a:lnTo>
                    <a:pt x="122" y="3"/>
                  </a:lnTo>
                  <a:lnTo>
                    <a:pt x="118" y="2"/>
                  </a:lnTo>
                  <a:lnTo>
                    <a:pt x="114" y="1"/>
                  </a:lnTo>
                  <a:lnTo>
                    <a:pt x="114" y="1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6" y="2"/>
                  </a:lnTo>
                  <a:lnTo>
                    <a:pt x="13" y="3"/>
                  </a:lnTo>
                  <a:lnTo>
                    <a:pt x="9" y="5"/>
                  </a:lnTo>
                  <a:lnTo>
                    <a:pt x="6" y="7"/>
                  </a:lnTo>
                  <a:lnTo>
                    <a:pt x="4" y="10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5"/>
                  </a:lnTo>
                  <a:lnTo>
                    <a:pt x="2" y="79"/>
                  </a:lnTo>
                  <a:lnTo>
                    <a:pt x="4" y="82"/>
                  </a:lnTo>
                  <a:lnTo>
                    <a:pt x="6" y="85"/>
                  </a:lnTo>
                  <a:lnTo>
                    <a:pt x="9" y="87"/>
                  </a:lnTo>
                  <a:lnTo>
                    <a:pt x="13" y="89"/>
                  </a:lnTo>
                  <a:lnTo>
                    <a:pt x="16" y="90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8" y="90"/>
                  </a:lnTo>
                  <a:lnTo>
                    <a:pt x="122" y="89"/>
                  </a:lnTo>
                  <a:lnTo>
                    <a:pt x="125" y="87"/>
                  </a:lnTo>
                  <a:lnTo>
                    <a:pt x="128" y="85"/>
                  </a:lnTo>
                  <a:lnTo>
                    <a:pt x="130" y="82"/>
                  </a:lnTo>
                  <a:lnTo>
                    <a:pt x="132" y="79"/>
                  </a:lnTo>
                  <a:lnTo>
                    <a:pt x="133" y="75"/>
                  </a:lnTo>
                  <a:lnTo>
                    <a:pt x="134" y="71"/>
                  </a:lnTo>
                  <a:lnTo>
                    <a:pt x="134" y="71"/>
                  </a:lnTo>
                  <a:lnTo>
                    <a:pt x="135" y="46"/>
                  </a:lnTo>
                  <a:lnTo>
                    <a:pt x="135" y="46"/>
                  </a:lnTo>
                  <a:lnTo>
                    <a:pt x="134" y="21"/>
                  </a:lnTo>
                  <a:lnTo>
                    <a:pt x="134" y="21"/>
                  </a:lnTo>
                  <a:close/>
                  <a:moveTo>
                    <a:pt x="29" y="75"/>
                  </a:moveTo>
                  <a:lnTo>
                    <a:pt x="20" y="75"/>
                  </a:lnTo>
                  <a:lnTo>
                    <a:pt x="20" y="24"/>
                  </a:lnTo>
                  <a:lnTo>
                    <a:pt x="10" y="24"/>
                  </a:lnTo>
                  <a:lnTo>
                    <a:pt x="10" y="15"/>
                  </a:lnTo>
                  <a:lnTo>
                    <a:pt x="38" y="15"/>
                  </a:lnTo>
                  <a:lnTo>
                    <a:pt x="38" y="24"/>
                  </a:lnTo>
                  <a:lnTo>
                    <a:pt x="29" y="24"/>
                  </a:lnTo>
                  <a:lnTo>
                    <a:pt x="29" y="75"/>
                  </a:lnTo>
                  <a:close/>
                  <a:moveTo>
                    <a:pt x="62" y="75"/>
                  </a:moveTo>
                  <a:lnTo>
                    <a:pt x="54" y="75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46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2" y="75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9" y="71"/>
                  </a:lnTo>
                  <a:lnTo>
                    <a:pt x="38" y="68"/>
                  </a:lnTo>
                  <a:lnTo>
                    <a:pt x="38" y="31"/>
                  </a:lnTo>
                  <a:lnTo>
                    <a:pt x="47" y="31"/>
                  </a:lnTo>
                  <a:lnTo>
                    <a:pt x="47" y="65"/>
                  </a:lnTo>
                  <a:lnTo>
                    <a:pt x="47" y="65"/>
                  </a:lnTo>
                  <a:lnTo>
                    <a:pt x="47" y="67"/>
                  </a:lnTo>
                  <a:lnTo>
                    <a:pt x="47" y="67"/>
                  </a:lnTo>
                  <a:lnTo>
                    <a:pt x="49" y="67"/>
                  </a:lnTo>
                  <a:lnTo>
                    <a:pt x="49" y="67"/>
                  </a:lnTo>
                  <a:lnTo>
                    <a:pt x="51" y="67"/>
                  </a:lnTo>
                  <a:lnTo>
                    <a:pt x="51" y="67"/>
                  </a:lnTo>
                  <a:lnTo>
                    <a:pt x="54" y="64"/>
                  </a:lnTo>
                  <a:lnTo>
                    <a:pt x="54" y="31"/>
                  </a:lnTo>
                  <a:lnTo>
                    <a:pt x="62" y="31"/>
                  </a:lnTo>
                  <a:lnTo>
                    <a:pt x="62" y="75"/>
                  </a:lnTo>
                  <a:close/>
                  <a:moveTo>
                    <a:pt x="93" y="66"/>
                  </a:moveTo>
                  <a:lnTo>
                    <a:pt x="93" y="66"/>
                  </a:lnTo>
                  <a:lnTo>
                    <a:pt x="93" y="70"/>
                  </a:lnTo>
                  <a:lnTo>
                    <a:pt x="91" y="73"/>
                  </a:lnTo>
                  <a:lnTo>
                    <a:pt x="91" y="73"/>
                  </a:lnTo>
                  <a:lnTo>
                    <a:pt x="89" y="75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78" y="71"/>
                  </a:lnTo>
                  <a:lnTo>
                    <a:pt x="78" y="75"/>
                  </a:lnTo>
                  <a:lnTo>
                    <a:pt x="70" y="75"/>
                  </a:lnTo>
                  <a:lnTo>
                    <a:pt x="70" y="15"/>
                  </a:lnTo>
                  <a:lnTo>
                    <a:pt x="78" y="1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82" y="31"/>
                  </a:lnTo>
                  <a:lnTo>
                    <a:pt x="82" y="31"/>
                  </a:lnTo>
                  <a:lnTo>
                    <a:pt x="85" y="30"/>
                  </a:lnTo>
                  <a:lnTo>
                    <a:pt x="85" y="30"/>
                  </a:lnTo>
                  <a:lnTo>
                    <a:pt x="89" y="31"/>
                  </a:lnTo>
                  <a:lnTo>
                    <a:pt x="91" y="33"/>
                  </a:lnTo>
                  <a:lnTo>
                    <a:pt x="91" y="33"/>
                  </a:lnTo>
                  <a:lnTo>
                    <a:pt x="93" y="36"/>
                  </a:lnTo>
                  <a:lnTo>
                    <a:pt x="93" y="41"/>
                  </a:lnTo>
                  <a:lnTo>
                    <a:pt x="93" y="66"/>
                  </a:lnTo>
                  <a:close/>
                  <a:moveTo>
                    <a:pt x="124" y="54"/>
                  </a:moveTo>
                  <a:lnTo>
                    <a:pt x="108" y="54"/>
                  </a:lnTo>
                  <a:lnTo>
                    <a:pt x="108" y="62"/>
                  </a:lnTo>
                  <a:lnTo>
                    <a:pt x="108" y="62"/>
                  </a:lnTo>
                  <a:lnTo>
                    <a:pt x="109" y="67"/>
                  </a:lnTo>
                  <a:lnTo>
                    <a:pt x="109" y="67"/>
                  </a:lnTo>
                  <a:lnTo>
                    <a:pt x="110" y="68"/>
                  </a:lnTo>
                  <a:lnTo>
                    <a:pt x="111" y="68"/>
                  </a:lnTo>
                  <a:lnTo>
                    <a:pt x="111" y="68"/>
                  </a:lnTo>
                  <a:lnTo>
                    <a:pt x="113" y="68"/>
                  </a:lnTo>
                  <a:lnTo>
                    <a:pt x="114" y="67"/>
                  </a:lnTo>
                  <a:lnTo>
                    <a:pt x="114" y="67"/>
                  </a:lnTo>
                  <a:lnTo>
                    <a:pt x="115" y="65"/>
                  </a:lnTo>
                  <a:lnTo>
                    <a:pt x="115" y="62"/>
                  </a:lnTo>
                  <a:lnTo>
                    <a:pt x="115" y="59"/>
                  </a:lnTo>
                  <a:lnTo>
                    <a:pt x="124" y="59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3" y="68"/>
                  </a:lnTo>
                  <a:lnTo>
                    <a:pt x="120" y="73"/>
                  </a:lnTo>
                  <a:lnTo>
                    <a:pt x="120" y="73"/>
                  </a:lnTo>
                  <a:lnTo>
                    <a:pt x="117" y="75"/>
                  </a:lnTo>
                  <a:lnTo>
                    <a:pt x="111" y="76"/>
                  </a:lnTo>
                  <a:lnTo>
                    <a:pt x="111" y="76"/>
                  </a:lnTo>
                  <a:lnTo>
                    <a:pt x="106" y="75"/>
                  </a:lnTo>
                  <a:lnTo>
                    <a:pt x="103" y="72"/>
                  </a:lnTo>
                  <a:lnTo>
                    <a:pt x="103" y="72"/>
                  </a:lnTo>
                  <a:lnTo>
                    <a:pt x="100" y="68"/>
                  </a:lnTo>
                  <a:lnTo>
                    <a:pt x="99" y="62"/>
                  </a:lnTo>
                  <a:lnTo>
                    <a:pt x="99" y="43"/>
                  </a:lnTo>
                  <a:lnTo>
                    <a:pt x="99" y="43"/>
                  </a:lnTo>
                  <a:lnTo>
                    <a:pt x="100" y="37"/>
                  </a:lnTo>
                  <a:lnTo>
                    <a:pt x="103" y="33"/>
                  </a:lnTo>
                  <a:lnTo>
                    <a:pt x="103" y="33"/>
                  </a:lnTo>
                  <a:lnTo>
                    <a:pt x="107" y="31"/>
                  </a:lnTo>
                  <a:lnTo>
                    <a:pt x="112" y="30"/>
                  </a:lnTo>
                  <a:lnTo>
                    <a:pt x="112" y="30"/>
                  </a:lnTo>
                  <a:lnTo>
                    <a:pt x="117" y="30"/>
                  </a:lnTo>
                  <a:lnTo>
                    <a:pt x="120" y="33"/>
                  </a:lnTo>
                  <a:lnTo>
                    <a:pt x="120" y="33"/>
                  </a:lnTo>
                  <a:lnTo>
                    <a:pt x="123" y="37"/>
                  </a:lnTo>
                  <a:lnTo>
                    <a:pt x="124" y="43"/>
                  </a:lnTo>
                  <a:lnTo>
                    <a:pt x="124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grpSp>
        <p:nvGrpSpPr>
          <p:cNvPr id="41" name="Group 65"/>
          <p:cNvGrpSpPr>
            <a:grpSpLocks noChangeAspect="1"/>
          </p:cNvGrpSpPr>
          <p:nvPr userDrawn="1"/>
        </p:nvGrpSpPr>
        <p:grpSpPr bwMode="auto">
          <a:xfrm>
            <a:off x="2135439" y="6168336"/>
            <a:ext cx="296295" cy="205317"/>
            <a:chOff x="1009" y="3896"/>
            <a:chExt cx="140" cy="97"/>
          </a:xfrm>
        </p:grpSpPr>
        <p:sp>
          <p:nvSpPr>
            <p:cNvPr id="42" name="AutoShape 64"/>
            <p:cNvSpPr>
              <a:spLocks noChangeAspect="1" noChangeArrowheads="1" noTextEdit="1"/>
            </p:cNvSpPr>
            <p:nvPr userDrawn="1"/>
          </p:nvSpPr>
          <p:spPr bwMode="auto">
            <a:xfrm>
              <a:off x="1009" y="3896"/>
              <a:ext cx="14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43" name="Freeform 66"/>
            <p:cNvSpPr>
              <a:spLocks/>
            </p:cNvSpPr>
            <p:nvPr userDrawn="1"/>
          </p:nvSpPr>
          <p:spPr bwMode="auto">
            <a:xfrm>
              <a:off x="1009" y="3896"/>
              <a:ext cx="140" cy="97"/>
            </a:xfrm>
            <a:custGeom>
              <a:avLst/>
              <a:gdLst>
                <a:gd name="T0" fmla="*/ 71 w 140"/>
                <a:gd name="T1" fmla="*/ 26 h 97"/>
                <a:gd name="T2" fmla="*/ 84 w 140"/>
                <a:gd name="T3" fmla="*/ 6 h 97"/>
                <a:gd name="T4" fmla="*/ 89 w 140"/>
                <a:gd name="T5" fmla="*/ 1 h 97"/>
                <a:gd name="T6" fmla="*/ 88 w 140"/>
                <a:gd name="T7" fmla="*/ 5 h 97"/>
                <a:gd name="T8" fmla="*/ 97 w 140"/>
                <a:gd name="T9" fmla="*/ 0 h 97"/>
                <a:gd name="T10" fmla="*/ 95 w 140"/>
                <a:gd name="T11" fmla="*/ 4 h 97"/>
                <a:gd name="T12" fmla="*/ 102 w 140"/>
                <a:gd name="T13" fmla="*/ 2 h 97"/>
                <a:gd name="T14" fmla="*/ 104 w 140"/>
                <a:gd name="T15" fmla="*/ 5 h 97"/>
                <a:gd name="T16" fmla="*/ 93 w 140"/>
                <a:gd name="T17" fmla="*/ 9 h 97"/>
                <a:gd name="T18" fmla="*/ 102 w 140"/>
                <a:gd name="T19" fmla="*/ 11 h 97"/>
                <a:gd name="T20" fmla="*/ 115 w 140"/>
                <a:gd name="T21" fmla="*/ 19 h 97"/>
                <a:gd name="T22" fmla="*/ 123 w 140"/>
                <a:gd name="T23" fmla="*/ 34 h 97"/>
                <a:gd name="T24" fmla="*/ 125 w 140"/>
                <a:gd name="T25" fmla="*/ 36 h 97"/>
                <a:gd name="T26" fmla="*/ 139 w 140"/>
                <a:gd name="T27" fmla="*/ 36 h 97"/>
                <a:gd name="T28" fmla="*/ 136 w 140"/>
                <a:gd name="T29" fmla="*/ 40 h 97"/>
                <a:gd name="T30" fmla="*/ 127 w 140"/>
                <a:gd name="T31" fmla="*/ 43 h 97"/>
                <a:gd name="T32" fmla="*/ 127 w 140"/>
                <a:gd name="T33" fmla="*/ 44 h 97"/>
                <a:gd name="T34" fmla="*/ 140 w 140"/>
                <a:gd name="T35" fmla="*/ 45 h 97"/>
                <a:gd name="T36" fmla="*/ 129 w 140"/>
                <a:gd name="T37" fmla="*/ 51 h 97"/>
                <a:gd name="T38" fmla="*/ 122 w 140"/>
                <a:gd name="T39" fmla="*/ 57 h 97"/>
                <a:gd name="T40" fmla="*/ 105 w 140"/>
                <a:gd name="T41" fmla="*/ 80 h 97"/>
                <a:gd name="T42" fmla="*/ 84 w 140"/>
                <a:gd name="T43" fmla="*/ 92 h 97"/>
                <a:gd name="T44" fmla="*/ 45 w 140"/>
                <a:gd name="T45" fmla="*/ 96 h 97"/>
                <a:gd name="T46" fmla="*/ 26 w 140"/>
                <a:gd name="T47" fmla="*/ 91 h 97"/>
                <a:gd name="T48" fmla="*/ 10 w 140"/>
                <a:gd name="T49" fmla="*/ 80 h 97"/>
                <a:gd name="T50" fmla="*/ 0 w 140"/>
                <a:gd name="T51" fmla="*/ 70 h 97"/>
                <a:gd name="T52" fmla="*/ 19 w 140"/>
                <a:gd name="T53" fmla="*/ 78 h 97"/>
                <a:gd name="T54" fmla="*/ 39 w 140"/>
                <a:gd name="T55" fmla="*/ 76 h 97"/>
                <a:gd name="T56" fmla="*/ 52 w 140"/>
                <a:gd name="T57" fmla="*/ 68 h 97"/>
                <a:gd name="T58" fmla="*/ 44 w 140"/>
                <a:gd name="T59" fmla="*/ 65 h 97"/>
                <a:gd name="T60" fmla="*/ 43 w 140"/>
                <a:gd name="T61" fmla="*/ 59 h 97"/>
                <a:gd name="T62" fmla="*/ 47 w 140"/>
                <a:gd name="T63" fmla="*/ 56 h 97"/>
                <a:gd name="T64" fmla="*/ 34 w 140"/>
                <a:gd name="T65" fmla="*/ 52 h 97"/>
                <a:gd name="T66" fmla="*/ 31 w 140"/>
                <a:gd name="T67" fmla="*/ 47 h 97"/>
                <a:gd name="T68" fmla="*/ 36 w 140"/>
                <a:gd name="T69" fmla="*/ 44 h 97"/>
                <a:gd name="T70" fmla="*/ 34 w 140"/>
                <a:gd name="T71" fmla="*/ 41 h 97"/>
                <a:gd name="T72" fmla="*/ 25 w 140"/>
                <a:gd name="T73" fmla="*/ 31 h 97"/>
                <a:gd name="T74" fmla="*/ 26 w 140"/>
                <a:gd name="T75" fmla="*/ 29 h 97"/>
                <a:gd name="T76" fmla="*/ 33 w 140"/>
                <a:gd name="T77" fmla="*/ 28 h 97"/>
                <a:gd name="T78" fmla="*/ 23 w 140"/>
                <a:gd name="T79" fmla="*/ 18 h 97"/>
                <a:gd name="T80" fmla="*/ 21 w 140"/>
                <a:gd name="T81" fmla="*/ 12 h 97"/>
                <a:gd name="T82" fmla="*/ 25 w 140"/>
                <a:gd name="T83" fmla="*/ 12 h 97"/>
                <a:gd name="T84" fmla="*/ 59 w 140"/>
                <a:gd name="T85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97">
                  <a:moveTo>
                    <a:pt x="68" y="35"/>
                  </a:moveTo>
                  <a:lnTo>
                    <a:pt x="68" y="35"/>
                  </a:lnTo>
                  <a:lnTo>
                    <a:pt x="71" y="26"/>
                  </a:lnTo>
                  <a:lnTo>
                    <a:pt x="75" y="18"/>
                  </a:lnTo>
                  <a:lnTo>
                    <a:pt x="79" y="11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90" y="2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7" y="0"/>
                  </a:lnTo>
                  <a:lnTo>
                    <a:pt x="98" y="0"/>
                  </a:lnTo>
                  <a:lnTo>
                    <a:pt x="98" y="2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9" y="3"/>
                  </a:lnTo>
                  <a:lnTo>
                    <a:pt x="102" y="2"/>
                  </a:lnTo>
                  <a:lnTo>
                    <a:pt x="104" y="3"/>
                  </a:lnTo>
                  <a:lnTo>
                    <a:pt x="105" y="3"/>
                  </a:lnTo>
                  <a:lnTo>
                    <a:pt x="104" y="5"/>
                  </a:lnTo>
                  <a:lnTo>
                    <a:pt x="102" y="6"/>
                  </a:lnTo>
                  <a:lnTo>
                    <a:pt x="98" y="8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8" y="9"/>
                  </a:lnTo>
                  <a:lnTo>
                    <a:pt x="102" y="11"/>
                  </a:lnTo>
                  <a:lnTo>
                    <a:pt x="107" y="12"/>
                  </a:lnTo>
                  <a:lnTo>
                    <a:pt x="111" y="15"/>
                  </a:lnTo>
                  <a:lnTo>
                    <a:pt x="115" y="19"/>
                  </a:lnTo>
                  <a:lnTo>
                    <a:pt x="118" y="23"/>
                  </a:lnTo>
                  <a:lnTo>
                    <a:pt x="121" y="28"/>
                  </a:lnTo>
                  <a:lnTo>
                    <a:pt x="123" y="34"/>
                  </a:lnTo>
                  <a:lnTo>
                    <a:pt x="123" y="34"/>
                  </a:lnTo>
                  <a:lnTo>
                    <a:pt x="123" y="36"/>
                  </a:lnTo>
                  <a:lnTo>
                    <a:pt x="125" y="36"/>
                  </a:lnTo>
                  <a:lnTo>
                    <a:pt x="125" y="36"/>
                  </a:lnTo>
                  <a:lnTo>
                    <a:pt x="132" y="37"/>
                  </a:lnTo>
                  <a:lnTo>
                    <a:pt x="139" y="36"/>
                  </a:lnTo>
                  <a:lnTo>
                    <a:pt x="139" y="36"/>
                  </a:lnTo>
                  <a:lnTo>
                    <a:pt x="138" y="38"/>
                  </a:lnTo>
                  <a:lnTo>
                    <a:pt x="136" y="40"/>
                  </a:lnTo>
                  <a:lnTo>
                    <a:pt x="132" y="42"/>
                  </a:lnTo>
                  <a:lnTo>
                    <a:pt x="127" y="43"/>
                  </a:lnTo>
                  <a:lnTo>
                    <a:pt x="127" y="43"/>
                  </a:lnTo>
                  <a:lnTo>
                    <a:pt x="125" y="43"/>
                  </a:lnTo>
                  <a:lnTo>
                    <a:pt x="127" y="44"/>
                  </a:lnTo>
                  <a:lnTo>
                    <a:pt x="127" y="44"/>
                  </a:lnTo>
                  <a:lnTo>
                    <a:pt x="133" y="45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37" y="48"/>
                  </a:lnTo>
                  <a:lnTo>
                    <a:pt x="133" y="50"/>
                  </a:lnTo>
                  <a:lnTo>
                    <a:pt x="129" y="51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2" y="57"/>
                  </a:lnTo>
                  <a:lnTo>
                    <a:pt x="119" y="62"/>
                  </a:lnTo>
                  <a:lnTo>
                    <a:pt x="113" y="72"/>
                  </a:lnTo>
                  <a:lnTo>
                    <a:pt x="105" y="80"/>
                  </a:lnTo>
                  <a:lnTo>
                    <a:pt x="96" y="86"/>
                  </a:lnTo>
                  <a:lnTo>
                    <a:pt x="96" y="86"/>
                  </a:lnTo>
                  <a:lnTo>
                    <a:pt x="84" y="92"/>
                  </a:lnTo>
                  <a:lnTo>
                    <a:pt x="72" y="95"/>
                  </a:lnTo>
                  <a:lnTo>
                    <a:pt x="58" y="97"/>
                  </a:lnTo>
                  <a:lnTo>
                    <a:pt x="45" y="96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26" y="91"/>
                  </a:lnTo>
                  <a:lnTo>
                    <a:pt x="20" y="88"/>
                  </a:lnTo>
                  <a:lnTo>
                    <a:pt x="15" y="84"/>
                  </a:lnTo>
                  <a:lnTo>
                    <a:pt x="10" y="80"/>
                  </a:lnTo>
                  <a:lnTo>
                    <a:pt x="5" y="75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6" y="74"/>
                  </a:lnTo>
                  <a:lnTo>
                    <a:pt x="12" y="76"/>
                  </a:lnTo>
                  <a:lnTo>
                    <a:pt x="19" y="78"/>
                  </a:lnTo>
                  <a:lnTo>
                    <a:pt x="26" y="79"/>
                  </a:lnTo>
                  <a:lnTo>
                    <a:pt x="33" y="78"/>
                  </a:lnTo>
                  <a:lnTo>
                    <a:pt x="39" y="76"/>
                  </a:lnTo>
                  <a:lnTo>
                    <a:pt x="46" y="73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48" y="67"/>
                  </a:lnTo>
                  <a:lnTo>
                    <a:pt x="46" y="67"/>
                  </a:lnTo>
                  <a:lnTo>
                    <a:pt x="44" y="65"/>
                  </a:lnTo>
                  <a:lnTo>
                    <a:pt x="43" y="63"/>
                  </a:lnTo>
                  <a:lnTo>
                    <a:pt x="42" y="61"/>
                  </a:lnTo>
                  <a:lnTo>
                    <a:pt x="43" y="59"/>
                  </a:lnTo>
                  <a:lnTo>
                    <a:pt x="45" y="58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2" y="55"/>
                  </a:lnTo>
                  <a:lnTo>
                    <a:pt x="37" y="54"/>
                  </a:lnTo>
                  <a:lnTo>
                    <a:pt x="34" y="52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7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6" y="44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4" y="41"/>
                  </a:lnTo>
                  <a:lnTo>
                    <a:pt x="30" y="39"/>
                  </a:lnTo>
                  <a:lnTo>
                    <a:pt x="27" y="35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5" y="30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28" y="25"/>
                  </a:lnTo>
                  <a:lnTo>
                    <a:pt x="25" y="22"/>
                  </a:lnTo>
                  <a:lnTo>
                    <a:pt x="23" y="18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2" y="11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37" y="17"/>
                  </a:lnTo>
                  <a:lnTo>
                    <a:pt x="49" y="22"/>
                  </a:lnTo>
                  <a:lnTo>
                    <a:pt x="59" y="28"/>
                  </a:lnTo>
                  <a:lnTo>
                    <a:pt x="68" y="35"/>
                  </a:lnTo>
                  <a:lnTo>
                    <a:pt x="68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grpSp>
        <p:nvGrpSpPr>
          <p:cNvPr id="44" name="Group 69"/>
          <p:cNvGrpSpPr>
            <a:grpSpLocks noChangeAspect="1"/>
          </p:cNvGrpSpPr>
          <p:nvPr userDrawn="1"/>
        </p:nvGrpSpPr>
        <p:grpSpPr bwMode="auto">
          <a:xfrm>
            <a:off x="2279354" y="6479100"/>
            <a:ext cx="126983" cy="260349"/>
            <a:chOff x="1077" y="4069"/>
            <a:chExt cx="60" cy="123"/>
          </a:xfrm>
        </p:grpSpPr>
        <p:sp>
          <p:nvSpPr>
            <p:cNvPr id="45" name="AutoShape 68"/>
            <p:cNvSpPr>
              <a:spLocks noChangeAspect="1" noChangeArrowheads="1" noTextEdit="1"/>
            </p:cNvSpPr>
            <p:nvPr userDrawn="1"/>
          </p:nvSpPr>
          <p:spPr bwMode="auto">
            <a:xfrm>
              <a:off x="1077" y="4069"/>
              <a:ext cx="60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46" name="Freeform 70"/>
            <p:cNvSpPr>
              <a:spLocks/>
            </p:cNvSpPr>
            <p:nvPr userDrawn="1"/>
          </p:nvSpPr>
          <p:spPr bwMode="auto">
            <a:xfrm>
              <a:off x="1077" y="4069"/>
              <a:ext cx="60" cy="123"/>
            </a:xfrm>
            <a:custGeom>
              <a:avLst/>
              <a:gdLst>
                <a:gd name="T0" fmla="*/ 15 w 60"/>
                <a:gd name="T1" fmla="*/ 123 h 123"/>
                <a:gd name="T2" fmla="*/ 15 w 60"/>
                <a:gd name="T3" fmla="*/ 65 h 123"/>
                <a:gd name="T4" fmla="*/ 0 w 60"/>
                <a:gd name="T5" fmla="*/ 65 h 123"/>
                <a:gd name="T6" fmla="*/ 0 w 60"/>
                <a:gd name="T7" fmla="*/ 45 h 123"/>
                <a:gd name="T8" fmla="*/ 15 w 60"/>
                <a:gd name="T9" fmla="*/ 45 h 123"/>
                <a:gd name="T10" fmla="*/ 15 w 60"/>
                <a:gd name="T11" fmla="*/ 45 h 123"/>
                <a:gd name="T12" fmla="*/ 15 w 60"/>
                <a:gd name="T13" fmla="*/ 27 h 123"/>
                <a:gd name="T14" fmla="*/ 15 w 60"/>
                <a:gd name="T15" fmla="*/ 27 h 123"/>
                <a:gd name="T16" fmla="*/ 16 w 60"/>
                <a:gd name="T17" fmla="*/ 22 h 123"/>
                <a:gd name="T18" fmla="*/ 17 w 60"/>
                <a:gd name="T19" fmla="*/ 17 h 123"/>
                <a:gd name="T20" fmla="*/ 19 w 60"/>
                <a:gd name="T21" fmla="*/ 12 h 123"/>
                <a:gd name="T22" fmla="*/ 22 w 60"/>
                <a:gd name="T23" fmla="*/ 8 h 123"/>
                <a:gd name="T24" fmla="*/ 26 w 60"/>
                <a:gd name="T25" fmla="*/ 5 h 123"/>
                <a:gd name="T26" fmla="*/ 32 w 60"/>
                <a:gd name="T27" fmla="*/ 2 h 123"/>
                <a:gd name="T28" fmla="*/ 38 w 60"/>
                <a:gd name="T29" fmla="*/ 0 h 123"/>
                <a:gd name="T30" fmla="*/ 45 w 60"/>
                <a:gd name="T31" fmla="*/ 0 h 123"/>
                <a:gd name="T32" fmla="*/ 45 w 60"/>
                <a:gd name="T33" fmla="*/ 0 h 123"/>
                <a:gd name="T34" fmla="*/ 56 w 60"/>
                <a:gd name="T35" fmla="*/ 0 h 123"/>
                <a:gd name="T36" fmla="*/ 60 w 60"/>
                <a:gd name="T37" fmla="*/ 1 h 123"/>
                <a:gd name="T38" fmla="*/ 59 w 60"/>
                <a:gd name="T39" fmla="*/ 20 h 123"/>
                <a:gd name="T40" fmla="*/ 59 w 60"/>
                <a:gd name="T41" fmla="*/ 20 h 123"/>
                <a:gd name="T42" fmla="*/ 46 w 60"/>
                <a:gd name="T43" fmla="*/ 20 h 123"/>
                <a:gd name="T44" fmla="*/ 46 w 60"/>
                <a:gd name="T45" fmla="*/ 20 h 123"/>
                <a:gd name="T46" fmla="*/ 41 w 60"/>
                <a:gd name="T47" fmla="*/ 21 h 123"/>
                <a:gd name="T48" fmla="*/ 39 w 60"/>
                <a:gd name="T49" fmla="*/ 23 h 123"/>
                <a:gd name="T50" fmla="*/ 38 w 60"/>
                <a:gd name="T51" fmla="*/ 25 h 123"/>
                <a:gd name="T52" fmla="*/ 37 w 60"/>
                <a:gd name="T53" fmla="*/ 29 h 123"/>
                <a:gd name="T54" fmla="*/ 37 w 60"/>
                <a:gd name="T55" fmla="*/ 29 h 123"/>
                <a:gd name="T56" fmla="*/ 37 w 60"/>
                <a:gd name="T57" fmla="*/ 45 h 123"/>
                <a:gd name="T58" fmla="*/ 60 w 60"/>
                <a:gd name="T59" fmla="*/ 45 h 123"/>
                <a:gd name="T60" fmla="*/ 59 w 60"/>
                <a:gd name="T61" fmla="*/ 65 h 123"/>
                <a:gd name="T62" fmla="*/ 37 w 60"/>
                <a:gd name="T63" fmla="*/ 65 h 123"/>
                <a:gd name="T64" fmla="*/ 37 w 60"/>
                <a:gd name="T65" fmla="*/ 123 h 123"/>
                <a:gd name="T66" fmla="*/ 15 w 60"/>
                <a:gd name="T6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123">
                  <a:moveTo>
                    <a:pt x="15" y="123"/>
                  </a:moveTo>
                  <a:lnTo>
                    <a:pt x="15" y="65"/>
                  </a:lnTo>
                  <a:lnTo>
                    <a:pt x="0" y="65"/>
                  </a:lnTo>
                  <a:lnTo>
                    <a:pt x="0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6" y="22"/>
                  </a:lnTo>
                  <a:lnTo>
                    <a:pt x="17" y="17"/>
                  </a:lnTo>
                  <a:lnTo>
                    <a:pt x="19" y="12"/>
                  </a:lnTo>
                  <a:lnTo>
                    <a:pt x="22" y="8"/>
                  </a:lnTo>
                  <a:lnTo>
                    <a:pt x="26" y="5"/>
                  </a:lnTo>
                  <a:lnTo>
                    <a:pt x="32" y="2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0" y="1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1" y="21"/>
                  </a:lnTo>
                  <a:lnTo>
                    <a:pt x="39" y="23"/>
                  </a:lnTo>
                  <a:lnTo>
                    <a:pt x="38" y="25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45"/>
                  </a:lnTo>
                  <a:lnTo>
                    <a:pt x="60" y="45"/>
                  </a:lnTo>
                  <a:lnTo>
                    <a:pt x="59" y="65"/>
                  </a:lnTo>
                  <a:lnTo>
                    <a:pt x="37" y="65"/>
                  </a:lnTo>
                  <a:lnTo>
                    <a:pt x="37" y="123"/>
                  </a:lnTo>
                  <a:lnTo>
                    <a:pt x="15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sp>
        <p:nvSpPr>
          <p:cNvPr id="47" name="Rechthoek 10"/>
          <p:cNvSpPr/>
          <p:nvPr userDrawn="1"/>
        </p:nvSpPr>
        <p:spPr>
          <a:xfrm>
            <a:off x="0" y="3378891"/>
            <a:ext cx="12190413" cy="1091880"/>
          </a:xfrm>
          <a:prstGeom prst="rect">
            <a:avLst/>
          </a:prstGeom>
          <a:solidFill>
            <a:srgbClr val="D714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48" name="Rectangle 8"/>
          <p:cNvSpPr/>
          <p:nvPr userDrawn="1"/>
        </p:nvSpPr>
        <p:spPr>
          <a:xfrm>
            <a:off x="-10060394" y="3406761"/>
            <a:ext cx="10024556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49" name="Rectangle 9"/>
          <p:cNvSpPr/>
          <p:nvPr userDrawn="1"/>
        </p:nvSpPr>
        <p:spPr>
          <a:xfrm>
            <a:off x="-8848348" y="3704740"/>
            <a:ext cx="8818137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50" name="Rectangle 10"/>
          <p:cNvSpPr/>
          <p:nvPr userDrawn="1"/>
        </p:nvSpPr>
        <p:spPr>
          <a:xfrm>
            <a:off x="-10413031" y="3989425"/>
            <a:ext cx="10382819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51" name="Rectangle 11"/>
          <p:cNvSpPr/>
          <p:nvPr userDrawn="1"/>
        </p:nvSpPr>
        <p:spPr>
          <a:xfrm>
            <a:off x="-6622376" y="4270829"/>
            <a:ext cx="6586541" cy="21406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pic>
        <p:nvPicPr>
          <p:cNvPr id="52" name="Afbeelding 1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37116"/>
            <a:ext cx="12190413" cy="1613408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778838" y="1292400"/>
            <a:ext cx="9301189" cy="1249200"/>
          </a:xfrm>
        </p:spPr>
        <p:txBody>
          <a:bodyPr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Click </a:t>
            </a:r>
            <a:r>
              <a:rPr lang="nl-BE" err="1" smtClean="0"/>
              <a:t>to</a:t>
            </a:r>
            <a:r>
              <a:rPr lang="nl-BE" smtClean="0"/>
              <a:t> edit title end slide</a:t>
            </a:r>
            <a:endParaRPr lang="en-US" dirty="0"/>
          </a:p>
        </p:txBody>
      </p:sp>
      <p:grpSp>
        <p:nvGrpSpPr>
          <p:cNvPr id="53" name="Group 4"/>
          <p:cNvGrpSpPr>
            <a:grpSpLocks noChangeAspect="1"/>
          </p:cNvGrpSpPr>
          <p:nvPr userDrawn="1"/>
        </p:nvGrpSpPr>
        <p:grpSpPr bwMode="auto">
          <a:xfrm>
            <a:off x="2500476" y="5"/>
            <a:ext cx="16931" cy="2444751"/>
            <a:chOff x="1152" y="-21"/>
            <a:chExt cx="8" cy="1540"/>
          </a:xfrm>
        </p:grpSpPr>
        <p:sp>
          <p:nvSpPr>
            <p:cNvPr id="5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52" y="-21"/>
              <a:ext cx="8" cy="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55" name="Freeform 5"/>
            <p:cNvSpPr>
              <a:spLocks noEditPoints="1"/>
            </p:cNvSpPr>
            <p:nvPr userDrawn="1"/>
          </p:nvSpPr>
          <p:spPr bwMode="auto">
            <a:xfrm>
              <a:off x="1152" y="-21"/>
              <a:ext cx="8" cy="1540"/>
            </a:xfrm>
            <a:custGeom>
              <a:avLst/>
              <a:gdLst>
                <a:gd name="T0" fmla="*/ 8 w 8"/>
                <a:gd name="T1" fmla="*/ 1516 h 1540"/>
                <a:gd name="T2" fmla="*/ 0 w 8"/>
                <a:gd name="T3" fmla="*/ 1492 h 1540"/>
                <a:gd name="T4" fmla="*/ 0 w 8"/>
                <a:gd name="T5" fmla="*/ 1460 h 1540"/>
                <a:gd name="T6" fmla="*/ 8 w 8"/>
                <a:gd name="T7" fmla="*/ 1436 h 1540"/>
                <a:gd name="T8" fmla="*/ 8 w 8"/>
                <a:gd name="T9" fmla="*/ 1420 h 1540"/>
                <a:gd name="T10" fmla="*/ 8 w 8"/>
                <a:gd name="T11" fmla="*/ 1396 h 1540"/>
                <a:gd name="T12" fmla="*/ 8 w 8"/>
                <a:gd name="T13" fmla="*/ 1348 h 1540"/>
                <a:gd name="T14" fmla="*/ 0 w 8"/>
                <a:gd name="T15" fmla="*/ 1324 h 1540"/>
                <a:gd name="T16" fmla="*/ 0 w 8"/>
                <a:gd name="T17" fmla="*/ 1292 h 1540"/>
                <a:gd name="T18" fmla="*/ 8 w 8"/>
                <a:gd name="T19" fmla="*/ 1268 h 1540"/>
                <a:gd name="T20" fmla="*/ 8 w 8"/>
                <a:gd name="T21" fmla="*/ 1252 h 1540"/>
                <a:gd name="T22" fmla="*/ 8 w 8"/>
                <a:gd name="T23" fmla="*/ 1228 h 1540"/>
                <a:gd name="T24" fmla="*/ 8 w 8"/>
                <a:gd name="T25" fmla="*/ 1180 h 1540"/>
                <a:gd name="T26" fmla="*/ 0 w 8"/>
                <a:gd name="T27" fmla="*/ 1156 h 1540"/>
                <a:gd name="T28" fmla="*/ 0 w 8"/>
                <a:gd name="T29" fmla="*/ 1124 h 1540"/>
                <a:gd name="T30" fmla="*/ 8 w 8"/>
                <a:gd name="T31" fmla="*/ 1100 h 1540"/>
                <a:gd name="T32" fmla="*/ 8 w 8"/>
                <a:gd name="T33" fmla="*/ 1084 h 1540"/>
                <a:gd name="T34" fmla="*/ 8 w 8"/>
                <a:gd name="T35" fmla="*/ 1060 h 1540"/>
                <a:gd name="T36" fmla="*/ 8 w 8"/>
                <a:gd name="T37" fmla="*/ 1012 h 1540"/>
                <a:gd name="T38" fmla="*/ 0 w 8"/>
                <a:gd name="T39" fmla="*/ 988 h 1540"/>
                <a:gd name="T40" fmla="*/ 0 w 8"/>
                <a:gd name="T41" fmla="*/ 956 h 1540"/>
                <a:gd name="T42" fmla="*/ 8 w 8"/>
                <a:gd name="T43" fmla="*/ 932 h 1540"/>
                <a:gd name="T44" fmla="*/ 8 w 8"/>
                <a:gd name="T45" fmla="*/ 916 h 1540"/>
                <a:gd name="T46" fmla="*/ 8 w 8"/>
                <a:gd name="T47" fmla="*/ 892 h 1540"/>
                <a:gd name="T48" fmla="*/ 8 w 8"/>
                <a:gd name="T49" fmla="*/ 844 h 1540"/>
                <a:gd name="T50" fmla="*/ 0 w 8"/>
                <a:gd name="T51" fmla="*/ 820 h 1540"/>
                <a:gd name="T52" fmla="*/ 0 w 8"/>
                <a:gd name="T53" fmla="*/ 788 h 1540"/>
                <a:gd name="T54" fmla="*/ 8 w 8"/>
                <a:gd name="T55" fmla="*/ 764 h 1540"/>
                <a:gd name="T56" fmla="*/ 8 w 8"/>
                <a:gd name="T57" fmla="*/ 748 h 1540"/>
                <a:gd name="T58" fmla="*/ 8 w 8"/>
                <a:gd name="T59" fmla="*/ 724 h 1540"/>
                <a:gd name="T60" fmla="*/ 8 w 8"/>
                <a:gd name="T61" fmla="*/ 676 h 1540"/>
                <a:gd name="T62" fmla="*/ 0 w 8"/>
                <a:gd name="T63" fmla="*/ 652 h 1540"/>
                <a:gd name="T64" fmla="*/ 0 w 8"/>
                <a:gd name="T65" fmla="*/ 620 h 1540"/>
                <a:gd name="T66" fmla="*/ 8 w 8"/>
                <a:gd name="T67" fmla="*/ 596 h 1540"/>
                <a:gd name="T68" fmla="*/ 8 w 8"/>
                <a:gd name="T69" fmla="*/ 580 h 1540"/>
                <a:gd name="T70" fmla="*/ 8 w 8"/>
                <a:gd name="T71" fmla="*/ 556 h 1540"/>
                <a:gd name="T72" fmla="*/ 8 w 8"/>
                <a:gd name="T73" fmla="*/ 508 h 1540"/>
                <a:gd name="T74" fmla="*/ 0 w 8"/>
                <a:gd name="T75" fmla="*/ 484 h 1540"/>
                <a:gd name="T76" fmla="*/ 0 w 8"/>
                <a:gd name="T77" fmla="*/ 452 h 1540"/>
                <a:gd name="T78" fmla="*/ 8 w 8"/>
                <a:gd name="T79" fmla="*/ 428 h 1540"/>
                <a:gd name="T80" fmla="*/ 8 w 8"/>
                <a:gd name="T81" fmla="*/ 412 h 1540"/>
                <a:gd name="T82" fmla="*/ 8 w 8"/>
                <a:gd name="T83" fmla="*/ 388 h 1540"/>
                <a:gd name="T84" fmla="*/ 8 w 8"/>
                <a:gd name="T85" fmla="*/ 340 h 1540"/>
                <a:gd name="T86" fmla="*/ 0 w 8"/>
                <a:gd name="T87" fmla="*/ 316 h 1540"/>
                <a:gd name="T88" fmla="*/ 0 w 8"/>
                <a:gd name="T89" fmla="*/ 284 h 1540"/>
                <a:gd name="T90" fmla="*/ 8 w 8"/>
                <a:gd name="T91" fmla="*/ 260 h 1540"/>
                <a:gd name="T92" fmla="*/ 8 w 8"/>
                <a:gd name="T93" fmla="*/ 244 h 1540"/>
                <a:gd name="T94" fmla="*/ 8 w 8"/>
                <a:gd name="T95" fmla="*/ 220 h 1540"/>
                <a:gd name="T96" fmla="*/ 8 w 8"/>
                <a:gd name="T97" fmla="*/ 172 h 1540"/>
                <a:gd name="T98" fmla="*/ 0 w 8"/>
                <a:gd name="T99" fmla="*/ 148 h 1540"/>
                <a:gd name="T100" fmla="*/ 0 w 8"/>
                <a:gd name="T101" fmla="*/ 116 h 1540"/>
                <a:gd name="T102" fmla="*/ 8 w 8"/>
                <a:gd name="T103" fmla="*/ 92 h 1540"/>
                <a:gd name="T104" fmla="*/ 8 w 8"/>
                <a:gd name="T105" fmla="*/ 76 h 1540"/>
                <a:gd name="T106" fmla="*/ 8 w 8"/>
                <a:gd name="T107" fmla="*/ 52 h 1540"/>
                <a:gd name="T108" fmla="*/ 8 w 8"/>
                <a:gd name="T109" fmla="*/ 4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" h="1540">
                  <a:moveTo>
                    <a:pt x="8" y="1540"/>
                  </a:moveTo>
                  <a:lnTo>
                    <a:pt x="0" y="1540"/>
                  </a:lnTo>
                  <a:lnTo>
                    <a:pt x="0" y="1532"/>
                  </a:lnTo>
                  <a:lnTo>
                    <a:pt x="8" y="1532"/>
                  </a:lnTo>
                  <a:lnTo>
                    <a:pt x="8" y="1540"/>
                  </a:lnTo>
                  <a:lnTo>
                    <a:pt x="8" y="1540"/>
                  </a:lnTo>
                  <a:close/>
                  <a:moveTo>
                    <a:pt x="8" y="1516"/>
                  </a:moveTo>
                  <a:lnTo>
                    <a:pt x="0" y="1516"/>
                  </a:lnTo>
                  <a:lnTo>
                    <a:pt x="0" y="1508"/>
                  </a:lnTo>
                  <a:lnTo>
                    <a:pt x="8" y="1508"/>
                  </a:lnTo>
                  <a:lnTo>
                    <a:pt x="8" y="1516"/>
                  </a:lnTo>
                  <a:lnTo>
                    <a:pt x="8" y="1516"/>
                  </a:lnTo>
                  <a:close/>
                  <a:moveTo>
                    <a:pt x="8" y="1492"/>
                  </a:moveTo>
                  <a:lnTo>
                    <a:pt x="0" y="1492"/>
                  </a:lnTo>
                  <a:lnTo>
                    <a:pt x="0" y="1484"/>
                  </a:lnTo>
                  <a:lnTo>
                    <a:pt x="8" y="1484"/>
                  </a:lnTo>
                  <a:lnTo>
                    <a:pt x="8" y="1492"/>
                  </a:lnTo>
                  <a:lnTo>
                    <a:pt x="8" y="1492"/>
                  </a:lnTo>
                  <a:close/>
                  <a:moveTo>
                    <a:pt x="8" y="1468"/>
                  </a:moveTo>
                  <a:lnTo>
                    <a:pt x="0" y="1468"/>
                  </a:lnTo>
                  <a:lnTo>
                    <a:pt x="0" y="1460"/>
                  </a:lnTo>
                  <a:lnTo>
                    <a:pt x="8" y="1460"/>
                  </a:lnTo>
                  <a:lnTo>
                    <a:pt x="8" y="1468"/>
                  </a:lnTo>
                  <a:lnTo>
                    <a:pt x="8" y="1468"/>
                  </a:lnTo>
                  <a:close/>
                  <a:moveTo>
                    <a:pt x="8" y="1444"/>
                  </a:moveTo>
                  <a:lnTo>
                    <a:pt x="0" y="1444"/>
                  </a:lnTo>
                  <a:lnTo>
                    <a:pt x="0" y="1436"/>
                  </a:lnTo>
                  <a:lnTo>
                    <a:pt x="8" y="1436"/>
                  </a:lnTo>
                  <a:lnTo>
                    <a:pt x="8" y="1444"/>
                  </a:lnTo>
                  <a:lnTo>
                    <a:pt x="8" y="1444"/>
                  </a:lnTo>
                  <a:close/>
                  <a:moveTo>
                    <a:pt x="8" y="1420"/>
                  </a:moveTo>
                  <a:lnTo>
                    <a:pt x="0" y="1420"/>
                  </a:lnTo>
                  <a:lnTo>
                    <a:pt x="0" y="1412"/>
                  </a:lnTo>
                  <a:lnTo>
                    <a:pt x="8" y="1412"/>
                  </a:lnTo>
                  <a:lnTo>
                    <a:pt x="8" y="1420"/>
                  </a:lnTo>
                  <a:lnTo>
                    <a:pt x="8" y="1420"/>
                  </a:lnTo>
                  <a:close/>
                  <a:moveTo>
                    <a:pt x="8" y="1396"/>
                  </a:moveTo>
                  <a:lnTo>
                    <a:pt x="0" y="1396"/>
                  </a:lnTo>
                  <a:lnTo>
                    <a:pt x="0" y="1388"/>
                  </a:lnTo>
                  <a:lnTo>
                    <a:pt x="8" y="1388"/>
                  </a:lnTo>
                  <a:lnTo>
                    <a:pt x="8" y="1396"/>
                  </a:lnTo>
                  <a:lnTo>
                    <a:pt x="8" y="1396"/>
                  </a:lnTo>
                  <a:close/>
                  <a:moveTo>
                    <a:pt x="8" y="1372"/>
                  </a:moveTo>
                  <a:lnTo>
                    <a:pt x="0" y="1372"/>
                  </a:lnTo>
                  <a:lnTo>
                    <a:pt x="0" y="1364"/>
                  </a:lnTo>
                  <a:lnTo>
                    <a:pt x="8" y="1364"/>
                  </a:lnTo>
                  <a:lnTo>
                    <a:pt x="8" y="1372"/>
                  </a:lnTo>
                  <a:lnTo>
                    <a:pt x="8" y="1372"/>
                  </a:lnTo>
                  <a:close/>
                  <a:moveTo>
                    <a:pt x="8" y="1348"/>
                  </a:moveTo>
                  <a:lnTo>
                    <a:pt x="0" y="1348"/>
                  </a:lnTo>
                  <a:lnTo>
                    <a:pt x="0" y="1340"/>
                  </a:lnTo>
                  <a:lnTo>
                    <a:pt x="8" y="1340"/>
                  </a:lnTo>
                  <a:lnTo>
                    <a:pt x="8" y="1348"/>
                  </a:lnTo>
                  <a:lnTo>
                    <a:pt x="8" y="1348"/>
                  </a:lnTo>
                  <a:close/>
                  <a:moveTo>
                    <a:pt x="8" y="1324"/>
                  </a:moveTo>
                  <a:lnTo>
                    <a:pt x="0" y="1324"/>
                  </a:lnTo>
                  <a:lnTo>
                    <a:pt x="0" y="1316"/>
                  </a:lnTo>
                  <a:lnTo>
                    <a:pt x="8" y="1316"/>
                  </a:lnTo>
                  <a:lnTo>
                    <a:pt x="8" y="1324"/>
                  </a:lnTo>
                  <a:lnTo>
                    <a:pt x="8" y="1324"/>
                  </a:lnTo>
                  <a:close/>
                  <a:moveTo>
                    <a:pt x="8" y="1300"/>
                  </a:moveTo>
                  <a:lnTo>
                    <a:pt x="0" y="1300"/>
                  </a:lnTo>
                  <a:lnTo>
                    <a:pt x="0" y="1292"/>
                  </a:lnTo>
                  <a:lnTo>
                    <a:pt x="8" y="1292"/>
                  </a:lnTo>
                  <a:lnTo>
                    <a:pt x="8" y="1300"/>
                  </a:lnTo>
                  <a:lnTo>
                    <a:pt x="8" y="1300"/>
                  </a:lnTo>
                  <a:close/>
                  <a:moveTo>
                    <a:pt x="8" y="1276"/>
                  </a:moveTo>
                  <a:lnTo>
                    <a:pt x="0" y="1276"/>
                  </a:lnTo>
                  <a:lnTo>
                    <a:pt x="0" y="1268"/>
                  </a:lnTo>
                  <a:lnTo>
                    <a:pt x="8" y="1268"/>
                  </a:lnTo>
                  <a:lnTo>
                    <a:pt x="8" y="1276"/>
                  </a:lnTo>
                  <a:lnTo>
                    <a:pt x="8" y="1276"/>
                  </a:lnTo>
                  <a:close/>
                  <a:moveTo>
                    <a:pt x="8" y="1252"/>
                  </a:moveTo>
                  <a:lnTo>
                    <a:pt x="0" y="1252"/>
                  </a:lnTo>
                  <a:lnTo>
                    <a:pt x="0" y="1244"/>
                  </a:lnTo>
                  <a:lnTo>
                    <a:pt x="8" y="1244"/>
                  </a:lnTo>
                  <a:lnTo>
                    <a:pt x="8" y="1252"/>
                  </a:lnTo>
                  <a:lnTo>
                    <a:pt x="8" y="1252"/>
                  </a:lnTo>
                  <a:close/>
                  <a:moveTo>
                    <a:pt x="8" y="1228"/>
                  </a:moveTo>
                  <a:lnTo>
                    <a:pt x="0" y="1228"/>
                  </a:lnTo>
                  <a:lnTo>
                    <a:pt x="0" y="1220"/>
                  </a:lnTo>
                  <a:lnTo>
                    <a:pt x="8" y="1220"/>
                  </a:lnTo>
                  <a:lnTo>
                    <a:pt x="8" y="1228"/>
                  </a:lnTo>
                  <a:lnTo>
                    <a:pt x="8" y="1228"/>
                  </a:lnTo>
                  <a:close/>
                  <a:moveTo>
                    <a:pt x="8" y="1204"/>
                  </a:moveTo>
                  <a:lnTo>
                    <a:pt x="0" y="1204"/>
                  </a:lnTo>
                  <a:lnTo>
                    <a:pt x="0" y="1196"/>
                  </a:lnTo>
                  <a:lnTo>
                    <a:pt x="8" y="1196"/>
                  </a:lnTo>
                  <a:lnTo>
                    <a:pt x="8" y="1204"/>
                  </a:lnTo>
                  <a:lnTo>
                    <a:pt x="8" y="1204"/>
                  </a:lnTo>
                  <a:close/>
                  <a:moveTo>
                    <a:pt x="8" y="1180"/>
                  </a:moveTo>
                  <a:lnTo>
                    <a:pt x="0" y="1180"/>
                  </a:lnTo>
                  <a:lnTo>
                    <a:pt x="0" y="1172"/>
                  </a:lnTo>
                  <a:lnTo>
                    <a:pt x="8" y="1172"/>
                  </a:lnTo>
                  <a:lnTo>
                    <a:pt x="8" y="1180"/>
                  </a:lnTo>
                  <a:lnTo>
                    <a:pt x="8" y="1180"/>
                  </a:lnTo>
                  <a:close/>
                  <a:moveTo>
                    <a:pt x="8" y="1156"/>
                  </a:moveTo>
                  <a:lnTo>
                    <a:pt x="0" y="1156"/>
                  </a:lnTo>
                  <a:lnTo>
                    <a:pt x="0" y="1148"/>
                  </a:lnTo>
                  <a:lnTo>
                    <a:pt x="8" y="1148"/>
                  </a:lnTo>
                  <a:lnTo>
                    <a:pt x="8" y="1156"/>
                  </a:lnTo>
                  <a:lnTo>
                    <a:pt x="8" y="1156"/>
                  </a:lnTo>
                  <a:close/>
                  <a:moveTo>
                    <a:pt x="8" y="1132"/>
                  </a:moveTo>
                  <a:lnTo>
                    <a:pt x="0" y="1132"/>
                  </a:lnTo>
                  <a:lnTo>
                    <a:pt x="0" y="1124"/>
                  </a:lnTo>
                  <a:lnTo>
                    <a:pt x="8" y="1124"/>
                  </a:lnTo>
                  <a:lnTo>
                    <a:pt x="8" y="1132"/>
                  </a:lnTo>
                  <a:lnTo>
                    <a:pt x="8" y="1132"/>
                  </a:lnTo>
                  <a:close/>
                  <a:moveTo>
                    <a:pt x="8" y="1108"/>
                  </a:moveTo>
                  <a:lnTo>
                    <a:pt x="0" y="1108"/>
                  </a:lnTo>
                  <a:lnTo>
                    <a:pt x="0" y="1100"/>
                  </a:lnTo>
                  <a:lnTo>
                    <a:pt x="8" y="1100"/>
                  </a:lnTo>
                  <a:lnTo>
                    <a:pt x="8" y="1108"/>
                  </a:lnTo>
                  <a:lnTo>
                    <a:pt x="8" y="1108"/>
                  </a:lnTo>
                  <a:close/>
                  <a:moveTo>
                    <a:pt x="8" y="1084"/>
                  </a:moveTo>
                  <a:lnTo>
                    <a:pt x="0" y="1084"/>
                  </a:lnTo>
                  <a:lnTo>
                    <a:pt x="0" y="1076"/>
                  </a:lnTo>
                  <a:lnTo>
                    <a:pt x="8" y="1076"/>
                  </a:lnTo>
                  <a:lnTo>
                    <a:pt x="8" y="1084"/>
                  </a:lnTo>
                  <a:lnTo>
                    <a:pt x="8" y="1084"/>
                  </a:lnTo>
                  <a:close/>
                  <a:moveTo>
                    <a:pt x="8" y="1060"/>
                  </a:moveTo>
                  <a:lnTo>
                    <a:pt x="0" y="1060"/>
                  </a:lnTo>
                  <a:lnTo>
                    <a:pt x="0" y="1052"/>
                  </a:lnTo>
                  <a:lnTo>
                    <a:pt x="8" y="1052"/>
                  </a:lnTo>
                  <a:lnTo>
                    <a:pt x="8" y="1060"/>
                  </a:lnTo>
                  <a:lnTo>
                    <a:pt x="8" y="1060"/>
                  </a:lnTo>
                  <a:close/>
                  <a:moveTo>
                    <a:pt x="8" y="1036"/>
                  </a:moveTo>
                  <a:lnTo>
                    <a:pt x="0" y="1036"/>
                  </a:lnTo>
                  <a:lnTo>
                    <a:pt x="0" y="1028"/>
                  </a:lnTo>
                  <a:lnTo>
                    <a:pt x="8" y="1028"/>
                  </a:lnTo>
                  <a:lnTo>
                    <a:pt x="8" y="1036"/>
                  </a:lnTo>
                  <a:lnTo>
                    <a:pt x="8" y="1036"/>
                  </a:lnTo>
                  <a:close/>
                  <a:moveTo>
                    <a:pt x="8" y="1012"/>
                  </a:moveTo>
                  <a:lnTo>
                    <a:pt x="0" y="1012"/>
                  </a:lnTo>
                  <a:lnTo>
                    <a:pt x="0" y="1004"/>
                  </a:lnTo>
                  <a:lnTo>
                    <a:pt x="8" y="1004"/>
                  </a:lnTo>
                  <a:lnTo>
                    <a:pt x="8" y="1012"/>
                  </a:lnTo>
                  <a:lnTo>
                    <a:pt x="8" y="1012"/>
                  </a:lnTo>
                  <a:close/>
                  <a:moveTo>
                    <a:pt x="8" y="988"/>
                  </a:moveTo>
                  <a:lnTo>
                    <a:pt x="0" y="988"/>
                  </a:lnTo>
                  <a:lnTo>
                    <a:pt x="0" y="980"/>
                  </a:lnTo>
                  <a:lnTo>
                    <a:pt x="8" y="980"/>
                  </a:lnTo>
                  <a:lnTo>
                    <a:pt x="8" y="988"/>
                  </a:lnTo>
                  <a:lnTo>
                    <a:pt x="8" y="988"/>
                  </a:lnTo>
                  <a:close/>
                  <a:moveTo>
                    <a:pt x="8" y="964"/>
                  </a:moveTo>
                  <a:lnTo>
                    <a:pt x="0" y="964"/>
                  </a:lnTo>
                  <a:lnTo>
                    <a:pt x="0" y="956"/>
                  </a:lnTo>
                  <a:lnTo>
                    <a:pt x="8" y="956"/>
                  </a:lnTo>
                  <a:lnTo>
                    <a:pt x="8" y="964"/>
                  </a:lnTo>
                  <a:lnTo>
                    <a:pt x="8" y="964"/>
                  </a:lnTo>
                  <a:close/>
                  <a:moveTo>
                    <a:pt x="8" y="940"/>
                  </a:moveTo>
                  <a:lnTo>
                    <a:pt x="0" y="940"/>
                  </a:lnTo>
                  <a:lnTo>
                    <a:pt x="0" y="932"/>
                  </a:lnTo>
                  <a:lnTo>
                    <a:pt x="8" y="932"/>
                  </a:lnTo>
                  <a:lnTo>
                    <a:pt x="8" y="940"/>
                  </a:lnTo>
                  <a:lnTo>
                    <a:pt x="8" y="940"/>
                  </a:lnTo>
                  <a:close/>
                  <a:moveTo>
                    <a:pt x="8" y="916"/>
                  </a:moveTo>
                  <a:lnTo>
                    <a:pt x="0" y="916"/>
                  </a:lnTo>
                  <a:lnTo>
                    <a:pt x="0" y="908"/>
                  </a:lnTo>
                  <a:lnTo>
                    <a:pt x="8" y="908"/>
                  </a:lnTo>
                  <a:lnTo>
                    <a:pt x="8" y="916"/>
                  </a:lnTo>
                  <a:lnTo>
                    <a:pt x="8" y="916"/>
                  </a:lnTo>
                  <a:close/>
                  <a:moveTo>
                    <a:pt x="8" y="892"/>
                  </a:moveTo>
                  <a:lnTo>
                    <a:pt x="0" y="892"/>
                  </a:lnTo>
                  <a:lnTo>
                    <a:pt x="0" y="884"/>
                  </a:lnTo>
                  <a:lnTo>
                    <a:pt x="8" y="884"/>
                  </a:lnTo>
                  <a:lnTo>
                    <a:pt x="8" y="892"/>
                  </a:lnTo>
                  <a:lnTo>
                    <a:pt x="8" y="892"/>
                  </a:lnTo>
                  <a:close/>
                  <a:moveTo>
                    <a:pt x="8" y="868"/>
                  </a:moveTo>
                  <a:lnTo>
                    <a:pt x="0" y="868"/>
                  </a:lnTo>
                  <a:lnTo>
                    <a:pt x="0" y="860"/>
                  </a:lnTo>
                  <a:lnTo>
                    <a:pt x="8" y="860"/>
                  </a:lnTo>
                  <a:lnTo>
                    <a:pt x="8" y="868"/>
                  </a:lnTo>
                  <a:lnTo>
                    <a:pt x="8" y="868"/>
                  </a:lnTo>
                  <a:close/>
                  <a:moveTo>
                    <a:pt x="8" y="844"/>
                  </a:moveTo>
                  <a:lnTo>
                    <a:pt x="0" y="844"/>
                  </a:lnTo>
                  <a:lnTo>
                    <a:pt x="0" y="836"/>
                  </a:lnTo>
                  <a:lnTo>
                    <a:pt x="8" y="836"/>
                  </a:lnTo>
                  <a:lnTo>
                    <a:pt x="8" y="844"/>
                  </a:lnTo>
                  <a:lnTo>
                    <a:pt x="8" y="844"/>
                  </a:lnTo>
                  <a:close/>
                  <a:moveTo>
                    <a:pt x="8" y="820"/>
                  </a:moveTo>
                  <a:lnTo>
                    <a:pt x="0" y="820"/>
                  </a:lnTo>
                  <a:lnTo>
                    <a:pt x="0" y="812"/>
                  </a:lnTo>
                  <a:lnTo>
                    <a:pt x="8" y="812"/>
                  </a:lnTo>
                  <a:lnTo>
                    <a:pt x="8" y="820"/>
                  </a:lnTo>
                  <a:lnTo>
                    <a:pt x="8" y="820"/>
                  </a:lnTo>
                  <a:close/>
                  <a:moveTo>
                    <a:pt x="8" y="796"/>
                  </a:moveTo>
                  <a:lnTo>
                    <a:pt x="0" y="796"/>
                  </a:lnTo>
                  <a:lnTo>
                    <a:pt x="0" y="788"/>
                  </a:lnTo>
                  <a:lnTo>
                    <a:pt x="8" y="788"/>
                  </a:lnTo>
                  <a:lnTo>
                    <a:pt x="8" y="796"/>
                  </a:lnTo>
                  <a:lnTo>
                    <a:pt x="8" y="796"/>
                  </a:lnTo>
                  <a:close/>
                  <a:moveTo>
                    <a:pt x="8" y="772"/>
                  </a:moveTo>
                  <a:lnTo>
                    <a:pt x="0" y="772"/>
                  </a:lnTo>
                  <a:lnTo>
                    <a:pt x="0" y="764"/>
                  </a:lnTo>
                  <a:lnTo>
                    <a:pt x="8" y="764"/>
                  </a:lnTo>
                  <a:lnTo>
                    <a:pt x="8" y="772"/>
                  </a:lnTo>
                  <a:lnTo>
                    <a:pt x="8" y="772"/>
                  </a:lnTo>
                  <a:close/>
                  <a:moveTo>
                    <a:pt x="8" y="748"/>
                  </a:moveTo>
                  <a:lnTo>
                    <a:pt x="0" y="748"/>
                  </a:lnTo>
                  <a:lnTo>
                    <a:pt x="0" y="740"/>
                  </a:lnTo>
                  <a:lnTo>
                    <a:pt x="8" y="740"/>
                  </a:lnTo>
                  <a:lnTo>
                    <a:pt x="8" y="748"/>
                  </a:lnTo>
                  <a:lnTo>
                    <a:pt x="8" y="748"/>
                  </a:lnTo>
                  <a:close/>
                  <a:moveTo>
                    <a:pt x="8" y="724"/>
                  </a:moveTo>
                  <a:lnTo>
                    <a:pt x="0" y="724"/>
                  </a:lnTo>
                  <a:lnTo>
                    <a:pt x="0" y="716"/>
                  </a:lnTo>
                  <a:lnTo>
                    <a:pt x="8" y="716"/>
                  </a:lnTo>
                  <a:lnTo>
                    <a:pt x="8" y="724"/>
                  </a:lnTo>
                  <a:lnTo>
                    <a:pt x="8" y="724"/>
                  </a:lnTo>
                  <a:close/>
                  <a:moveTo>
                    <a:pt x="8" y="700"/>
                  </a:moveTo>
                  <a:lnTo>
                    <a:pt x="0" y="700"/>
                  </a:lnTo>
                  <a:lnTo>
                    <a:pt x="0" y="692"/>
                  </a:lnTo>
                  <a:lnTo>
                    <a:pt x="8" y="692"/>
                  </a:lnTo>
                  <a:lnTo>
                    <a:pt x="8" y="700"/>
                  </a:lnTo>
                  <a:lnTo>
                    <a:pt x="8" y="700"/>
                  </a:lnTo>
                  <a:close/>
                  <a:moveTo>
                    <a:pt x="8" y="676"/>
                  </a:moveTo>
                  <a:lnTo>
                    <a:pt x="0" y="676"/>
                  </a:lnTo>
                  <a:lnTo>
                    <a:pt x="0" y="668"/>
                  </a:lnTo>
                  <a:lnTo>
                    <a:pt x="8" y="668"/>
                  </a:lnTo>
                  <a:lnTo>
                    <a:pt x="8" y="676"/>
                  </a:lnTo>
                  <a:lnTo>
                    <a:pt x="8" y="676"/>
                  </a:lnTo>
                  <a:close/>
                  <a:moveTo>
                    <a:pt x="8" y="652"/>
                  </a:moveTo>
                  <a:lnTo>
                    <a:pt x="0" y="652"/>
                  </a:lnTo>
                  <a:lnTo>
                    <a:pt x="0" y="644"/>
                  </a:lnTo>
                  <a:lnTo>
                    <a:pt x="8" y="644"/>
                  </a:lnTo>
                  <a:lnTo>
                    <a:pt x="8" y="652"/>
                  </a:lnTo>
                  <a:lnTo>
                    <a:pt x="8" y="652"/>
                  </a:lnTo>
                  <a:close/>
                  <a:moveTo>
                    <a:pt x="8" y="628"/>
                  </a:moveTo>
                  <a:lnTo>
                    <a:pt x="0" y="628"/>
                  </a:lnTo>
                  <a:lnTo>
                    <a:pt x="0" y="620"/>
                  </a:lnTo>
                  <a:lnTo>
                    <a:pt x="8" y="620"/>
                  </a:lnTo>
                  <a:lnTo>
                    <a:pt x="8" y="628"/>
                  </a:lnTo>
                  <a:lnTo>
                    <a:pt x="8" y="628"/>
                  </a:lnTo>
                  <a:close/>
                  <a:moveTo>
                    <a:pt x="8" y="604"/>
                  </a:moveTo>
                  <a:lnTo>
                    <a:pt x="0" y="604"/>
                  </a:lnTo>
                  <a:lnTo>
                    <a:pt x="0" y="596"/>
                  </a:lnTo>
                  <a:lnTo>
                    <a:pt x="8" y="596"/>
                  </a:lnTo>
                  <a:lnTo>
                    <a:pt x="8" y="604"/>
                  </a:lnTo>
                  <a:lnTo>
                    <a:pt x="8" y="604"/>
                  </a:lnTo>
                  <a:close/>
                  <a:moveTo>
                    <a:pt x="8" y="580"/>
                  </a:moveTo>
                  <a:lnTo>
                    <a:pt x="0" y="580"/>
                  </a:lnTo>
                  <a:lnTo>
                    <a:pt x="0" y="572"/>
                  </a:lnTo>
                  <a:lnTo>
                    <a:pt x="8" y="572"/>
                  </a:lnTo>
                  <a:lnTo>
                    <a:pt x="8" y="580"/>
                  </a:lnTo>
                  <a:lnTo>
                    <a:pt x="8" y="580"/>
                  </a:lnTo>
                  <a:close/>
                  <a:moveTo>
                    <a:pt x="8" y="556"/>
                  </a:moveTo>
                  <a:lnTo>
                    <a:pt x="0" y="556"/>
                  </a:lnTo>
                  <a:lnTo>
                    <a:pt x="0" y="548"/>
                  </a:lnTo>
                  <a:lnTo>
                    <a:pt x="8" y="548"/>
                  </a:lnTo>
                  <a:lnTo>
                    <a:pt x="8" y="556"/>
                  </a:lnTo>
                  <a:lnTo>
                    <a:pt x="8" y="556"/>
                  </a:lnTo>
                  <a:close/>
                  <a:moveTo>
                    <a:pt x="8" y="532"/>
                  </a:moveTo>
                  <a:lnTo>
                    <a:pt x="0" y="532"/>
                  </a:lnTo>
                  <a:lnTo>
                    <a:pt x="0" y="524"/>
                  </a:lnTo>
                  <a:lnTo>
                    <a:pt x="8" y="524"/>
                  </a:lnTo>
                  <a:lnTo>
                    <a:pt x="8" y="532"/>
                  </a:lnTo>
                  <a:lnTo>
                    <a:pt x="8" y="532"/>
                  </a:lnTo>
                  <a:close/>
                  <a:moveTo>
                    <a:pt x="8" y="508"/>
                  </a:moveTo>
                  <a:lnTo>
                    <a:pt x="0" y="508"/>
                  </a:lnTo>
                  <a:lnTo>
                    <a:pt x="0" y="500"/>
                  </a:lnTo>
                  <a:lnTo>
                    <a:pt x="8" y="500"/>
                  </a:lnTo>
                  <a:lnTo>
                    <a:pt x="8" y="508"/>
                  </a:lnTo>
                  <a:lnTo>
                    <a:pt x="8" y="508"/>
                  </a:lnTo>
                  <a:close/>
                  <a:moveTo>
                    <a:pt x="8" y="484"/>
                  </a:moveTo>
                  <a:lnTo>
                    <a:pt x="0" y="484"/>
                  </a:lnTo>
                  <a:lnTo>
                    <a:pt x="0" y="476"/>
                  </a:lnTo>
                  <a:lnTo>
                    <a:pt x="8" y="476"/>
                  </a:lnTo>
                  <a:lnTo>
                    <a:pt x="8" y="484"/>
                  </a:lnTo>
                  <a:lnTo>
                    <a:pt x="8" y="484"/>
                  </a:lnTo>
                  <a:close/>
                  <a:moveTo>
                    <a:pt x="8" y="460"/>
                  </a:moveTo>
                  <a:lnTo>
                    <a:pt x="0" y="460"/>
                  </a:lnTo>
                  <a:lnTo>
                    <a:pt x="0" y="452"/>
                  </a:lnTo>
                  <a:lnTo>
                    <a:pt x="8" y="452"/>
                  </a:lnTo>
                  <a:lnTo>
                    <a:pt x="8" y="460"/>
                  </a:lnTo>
                  <a:lnTo>
                    <a:pt x="8" y="460"/>
                  </a:lnTo>
                  <a:close/>
                  <a:moveTo>
                    <a:pt x="8" y="436"/>
                  </a:moveTo>
                  <a:lnTo>
                    <a:pt x="0" y="436"/>
                  </a:lnTo>
                  <a:lnTo>
                    <a:pt x="0" y="428"/>
                  </a:lnTo>
                  <a:lnTo>
                    <a:pt x="8" y="428"/>
                  </a:lnTo>
                  <a:lnTo>
                    <a:pt x="8" y="436"/>
                  </a:lnTo>
                  <a:lnTo>
                    <a:pt x="8" y="436"/>
                  </a:lnTo>
                  <a:close/>
                  <a:moveTo>
                    <a:pt x="8" y="412"/>
                  </a:moveTo>
                  <a:lnTo>
                    <a:pt x="0" y="412"/>
                  </a:lnTo>
                  <a:lnTo>
                    <a:pt x="0" y="404"/>
                  </a:lnTo>
                  <a:lnTo>
                    <a:pt x="8" y="404"/>
                  </a:lnTo>
                  <a:lnTo>
                    <a:pt x="8" y="412"/>
                  </a:lnTo>
                  <a:lnTo>
                    <a:pt x="8" y="412"/>
                  </a:lnTo>
                  <a:close/>
                  <a:moveTo>
                    <a:pt x="8" y="388"/>
                  </a:moveTo>
                  <a:lnTo>
                    <a:pt x="0" y="388"/>
                  </a:lnTo>
                  <a:lnTo>
                    <a:pt x="0" y="380"/>
                  </a:lnTo>
                  <a:lnTo>
                    <a:pt x="8" y="380"/>
                  </a:lnTo>
                  <a:lnTo>
                    <a:pt x="8" y="388"/>
                  </a:lnTo>
                  <a:lnTo>
                    <a:pt x="8" y="388"/>
                  </a:lnTo>
                  <a:close/>
                  <a:moveTo>
                    <a:pt x="8" y="364"/>
                  </a:moveTo>
                  <a:lnTo>
                    <a:pt x="0" y="364"/>
                  </a:lnTo>
                  <a:lnTo>
                    <a:pt x="0" y="356"/>
                  </a:lnTo>
                  <a:lnTo>
                    <a:pt x="8" y="356"/>
                  </a:lnTo>
                  <a:lnTo>
                    <a:pt x="8" y="364"/>
                  </a:lnTo>
                  <a:lnTo>
                    <a:pt x="8" y="364"/>
                  </a:lnTo>
                  <a:close/>
                  <a:moveTo>
                    <a:pt x="8" y="340"/>
                  </a:moveTo>
                  <a:lnTo>
                    <a:pt x="0" y="340"/>
                  </a:lnTo>
                  <a:lnTo>
                    <a:pt x="0" y="332"/>
                  </a:lnTo>
                  <a:lnTo>
                    <a:pt x="8" y="332"/>
                  </a:lnTo>
                  <a:lnTo>
                    <a:pt x="8" y="340"/>
                  </a:lnTo>
                  <a:lnTo>
                    <a:pt x="8" y="340"/>
                  </a:lnTo>
                  <a:close/>
                  <a:moveTo>
                    <a:pt x="8" y="316"/>
                  </a:moveTo>
                  <a:lnTo>
                    <a:pt x="0" y="316"/>
                  </a:lnTo>
                  <a:lnTo>
                    <a:pt x="0" y="308"/>
                  </a:lnTo>
                  <a:lnTo>
                    <a:pt x="8" y="308"/>
                  </a:lnTo>
                  <a:lnTo>
                    <a:pt x="8" y="316"/>
                  </a:lnTo>
                  <a:lnTo>
                    <a:pt x="8" y="316"/>
                  </a:lnTo>
                  <a:close/>
                  <a:moveTo>
                    <a:pt x="8" y="292"/>
                  </a:moveTo>
                  <a:lnTo>
                    <a:pt x="0" y="292"/>
                  </a:lnTo>
                  <a:lnTo>
                    <a:pt x="0" y="284"/>
                  </a:lnTo>
                  <a:lnTo>
                    <a:pt x="8" y="284"/>
                  </a:lnTo>
                  <a:lnTo>
                    <a:pt x="8" y="292"/>
                  </a:lnTo>
                  <a:lnTo>
                    <a:pt x="8" y="292"/>
                  </a:lnTo>
                  <a:close/>
                  <a:moveTo>
                    <a:pt x="8" y="268"/>
                  </a:moveTo>
                  <a:lnTo>
                    <a:pt x="0" y="268"/>
                  </a:lnTo>
                  <a:lnTo>
                    <a:pt x="0" y="260"/>
                  </a:lnTo>
                  <a:lnTo>
                    <a:pt x="8" y="260"/>
                  </a:lnTo>
                  <a:lnTo>
                    <a:pt x="8" y="268"/>
                  </a:lnTo>
                  <a:lnTo>
                    <a:pt x="8" y="268"/>
                  </a:lnTo>
                  <a:close/>
                  <a:moveTo>
                    <a:pt x="8" y="244"/>
                  </a:moveTo>
                  <a:lnTo>
                    <a:pt x="0" y="244"/>
                  </a:lnTo>
                  <a:lnTo>
                    <a:pt x="0" y="236"/>
                  </a:lnTo>
                  <a:lnTo>
                    <a:pt x="8" y="236"/>
                  </a:lnTo>
                  <a:lnTo>
                    <a:pt x="8" y="244"/>
                  </a:lnTo>
                  <a:lnTo>
                    <a:pt x="8" y="244"/>
                  </a:lnTo>
                  <a:close/>
                  <a:moveTo>
                    <a:pt x="8" y="220"/>
                  </a:moveTo>
                  <a:lnTo>
                    <a:pt x="0" y="220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220"/>
                  </a:lnTo>
                  <a:lnTo>
                    <a:pt x="8" y="220"/>
                  </a:lnTo>
                  <a:close/>
                  <a:moveTo>
                    <a:pt x="8" y="196"/>
                  </a:moveTo>
                  <a:lnTo>
                    <a:pt x="0" y="196"/>
                  </a:lnTo>
                  <a:lnTo>
                    <a:pt x="0" y="188"/>
                  </a:lnTo>
                  <a:lnTo>
                    <a:pt x="8" y="188"/>
                  </a:lnTo>
                  <a:lnTo>
                    <a:pt x="8" y="196"/>
                  </a:lnTo>
                  <a:lnTo>
                    <a:pt x="8" y="196"/>
                  </a:lnTo>
                  <a:close/>
                  <a:moveTo>
                    <a:pt x="8" y="172"/>
                  </a:moveTo>
                  <a:lnTo>
                    <a:pt x="0" y="172"/>
                  </a:lnTo>
                  <a:lnTo>
                    <a:pt x="0" y="164"/>
                  </a:lnTo>
                  <a:lnTo>
                    <a:pt x="8" y="164"/>
                  </a:lnTo>
                  <a:lnTo>
                    <a:pt x="8" y="172"/>
                  </a:lnTo>
                  <a:lnTo>
                    <a:pt x="8" y="172"/>
                  </a:lnTo>
                  <a:close/>
                  <a:moveTo>
                    <a:pt x="8" y="148"/>
                  </a:moveTo>
                  <a:lnTo>
                    <a:pt x="0" y="148"/>
                  </a:lnTo>
                  <a:lnTo>
                    <a:pt x="0" y="140"/>
                  </a:lnTo>
                  <a:lnTo>
                    <a:pt x="8" y="140"/>
                  </a:lnTo>
                  <a:lnTo>
                    <a:pt x="8" y="148"/>
                  </a:lnTo>
                  <a:lnTo>
                    <a:pt x="8" y="148"/>
                  </a:lnTo>
                  <a:close/>
                  <a:moveTo>
                    <a:pt x="8" y="124"/>
                  </a:moveTo>
                  <a:lnTo>
                    <a:pt x="0" y="124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24"/>
                  </a:lnTo>
                  <a:lnTo>
                    <a:pt x="8" y="124"/>
                  </a:lnTo>
                  <a:close/>
                  <a:moveTo>
                    <a:pt x="8" y="100"/>
                  </a:moveTo>
                  <a:lnTo>
                    <a:pt x="0" y="100"/>
                  </a:lnTo>
                  <a:lnTo>
                    <a:pt x="0" y="92"/>
                  </a:lnTo>
                  <a:lnTo>
                    <a:pt x="8" y="92"/>
                  </a:lnTo>
                  <a:lnTo>
                    <a:pt x="8" y="100"/>
                  </a:lnTo>
                  <a:lnTo>
                    <a:pt x="8" y="100"/>
                  </a:lnTo>
                  <a:close/>
                  <a:moveTo>
                    <a:pt x="8" y="76"/>
                  </a:moveTo>
                  <a:lnTo>
                    <a:pt x="0" y="76"/>
                  </a:lnTo>
                  <a:lnTo>
                    <a:pt x="0" y="68"/>
                  </a:lnTo>
                  <a:lnTo>
                    <a:pt x="8" y="68"/>
                  </a:lnTo>
                  <a:lnTo>
                    <a:pt x="8" y="76"/>
                  </a:lnTo>
                  <a:lnTo>
                    <a:pt x="8" y="76"/>
                  </a:lnTo>
                  <a:close/>
                  <a:moveTo>
                    <a:pt x="8" y="52"/>
                  </a:moveTo>
                  <a:lnTo>
                    <a:pt x="0" y="52"/>
                  </a:lnTo>
                  <a:lnTo>
                    <a:pt x="0" y="44"/>
                  </a:lnTo>
                  <a:lnTo>
                    <a:pt x="8" y="44"/>
                  </a:lnTo>
                  <a:lnTo>
                    <a:pt x="8" y="52"/>
                  </a:lnTo>
                  <a:lnTo>
                    <a:pt x="8" y="52"/>
                  </a:lnTo>
                  <a:close/>
                  <a:moveTo>
                    <a:pt x="8" y="28"/>
                  </a:moveTo>
                  <a:lnTo>
                    <a:pt x="0" y="28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28"/>
                  </a:lnTo>
                  <a:lnTo>
                    <a:pt x="8" y="28"/>
                  </a:lnTo>
                  <a:close/>
                  <a:moveTo>
                    <a:pt x="8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97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832E-6 1.56431E-6 L 1.58955 1.56431E-6 L -4.23832E-6 1.56431E-6 Z " pathEditMode="relative" rAng="0" ptsTypes="AAA">
                                      <p:cBhvr>
                                        <p:cTn id="6" dur="11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" y="-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decel="50000" fill="remove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64947E-6 -1.64542E-6 L 1.00017 -1.64542E-6 L 3.64947E-6 -1.64542E-6 Z " pathEditMode="relative" rAng="0" ptsTypes="AAA">
                                      <p:cBhvr>
                                        <p:cTn id="8" dur="10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50000" fill="remove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2.74622E-6 4.64658E-6 L 0.96178 4.64658E-6 L 2.74622E-6 4.64658E-6 Z " pathEditMode="relative" rAng="0" ptsTypes="AAA">
                                      <p:cBhvr>
                                        <p:cTn id="10" dur="1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4.07407E-6 L 1.19375 4.07407E-6 L 0 4.07407E-6 Z " pathEditMode="relative" rAng="0" ptsTypes="AAA">
                                      <p:cBhvr>
                                        <p:cTn id="12" dur="1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2482" y="746182"/>
            <a:ext cx="9302482" cy="1249149"/>
          </a:xfrm>
        </p:spPr>
        <p:txBody>
          <a:bodyPr anchor="b" anchorCtr="0">
            <a:normAutofit/>
          </a:bodyPr>
          <a:lstStyle>
            <a:lvl1pPr algn="l">
              <a:spcAft>
                <a:spcPts val="4000"/>
              </a:spcAft>
              <a:defRPr sz="4400" b="1">
                <a:solidFill>
                  <a:srgbClr val="4F5557"/>
                </a:solidFill>
              </a:defRPr>
            </a:lvl1pPr>
          </a:lstStyle>
          <a:p>
            <a:r>
              <a:rPr lang="nl-NL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2482" y="2037937"/>
            <a:ext cx="8533289" cy="8708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rgbClr val="FF0000"/>
                </a:solidFill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Click to edit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81970" y="6350538"/>
            <a:ext cx="1206932" cy="365125"/>
          </a:xfrm>
        </p:spPr>
        <p:txBody>
          <a:bodyPr/>
          <a:lstStyle>
            <a:lvl1pPr algn="l">
              <a:defRPr sz="1500" b="1">
                <a:solidFill>
                  <a:srgbClr val="4F555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791" y="6350538"/>
            <a:ext cx="9464175" cy="365125"/>
          </a:xfrm>
        </p:spPr>
        <p:txBody>
          <a:bodyPr/>
          <a:lstStyle>
            <a:lvl1pPr algn="l">
              <a:defRPr sz="1500" b="0">
                <a:solidFill>
                  <a:srgbClr val="4F5557"/>
                </a:solidFill>
              </a:defRPr>
            </a:lvl1pPr>
          </a:lstStyle>
          <a:p>
            <a:endParaRPr lang="en-US" dirty="0" smtClean="0"/>
          </a:p>
        </p:txBody>
      </p:sp>
      <p:pic>
        <p:nvPicPr>
          <p:cNvPr id="2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38016" y="3412219"/>
            <a:ext cx="27335744" cy="10712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2499459" y="1"/>
            <a:ext cx="16931" cy="2444751"/>
            <a:chOff x="1181" y="0"/>
            <a:chExt cx="8" cy="154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81" y="0"/>
              <a:ext cx="8" cy="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1181" y="0"/>
              <a:ext cx="8" cy="1540"/>
            </a:xfrm>
            <a:custGeom>
              <a:avLst/>
              <a:gdLst>
                <a:gd name="T0" fmla="*/ 8 w 8"/>
                <a:gd name="T1" fmla="*/ 1516 h 1540"/>
                <a:gd name="T2" fmla="*/ 0 w 8"/>
                <a:gd name="T3" fmla="*/ 1492 h 1540"/>
                <a:gd name="T4" fmla="*/ 0 w 8"/>
                <a:gd name="T5" fmla="*/ 1460 h 1540"/>
                <a:gd name="T6" fmla="*/ 8 w 8"/>
                <a:gd name="T7" fmla="*/ 1436 h 1540"/>
                <a:gd name="T8" fmla="*/ 8 w 8"/>
                <a:gd name="T9" fmla="*/ 1420 h 1540"/>
                <a:gd name="T10" fmla="*/ 8 w 8"/>
                <a:gd name="T11" fmla="*/ 1396 h 1540"/>
                <a:gd name="T12" fmla="*/ 8 w 8"/>
                <a:gd name="T13" fmla="*/ 1348 h 1540"/>
                <a:gd name="T14" fmla="*/ 0 w 8"/>
                <a:gd name="T15" fmla="*/ 1324 h 1540"/>
                <a:gd name="T16" fmla="*/ 0 w 8"/>
                <a:gd name="T17" fmla="*/ 1292 h 1540"/>
                <a:gd name="T18" fmla="*/ 8 w 8"/>
                <a:gd name="T19" fmla="*/ 1268 h 1540"/>
                <a:gd name="T20" fmla="*/ 8 w 8"/>
                <a:gd name="T21" fmla="*/ 1252 h 1540"/>
                <a:gd name="T22" fmla="*/ 8 w 8"/>
                <a:gd name="T23" fmla="*/ 1228 h 1540"/>
                <a:gd name="T24" fmla="*/ 8 w 8"/>
                <a:gd name="T25" fmla="*/ 1180 h 1540"/>
                <a:gd name="T26" fmla="*/ 0 w 8"/>
                <a:gd name="T27" fmla="*/ 1156 h 1540"/>
                <a:gd name="T28" fmla="*/ 0 w 8"/>
                <a:gd name="T29" fmla="*/ 1124 h 1540"/>
                <a:gd name="T30" fmla="*/ 8 w 8"/>
                <a:gd name="T31" fmla="*/ 1100 h 1540"/>
                <a:gd name="T32" fmla="*/ 8 w 8"/>
                <a:gd name="T33" fmla="*/ 1084 h 1540"/>
                <a:gd name="T34" fmla="*/ 8 w 8"/>
                <a:gd name="T35" fmla="*/ 1060 h 1540"/>
                <a:gd name="T36" fmla="*/ 8 w 8"/>
                <a:gd name="T37" fmla="*/ 1012 h 1540"/>
                <a:gd name="T38" fmla="*/ 0 w 8"/>
                <a:gd name="T39" fmla="*/ 988 h 1540"/>
                <a:gd name="T40" fmla="*/ 0 w 8"/>
                <a:gd name="T41" fmla="*/ 956 h 1540"/>
                <a:gd name="T42" fmla="*/ 8 w 8"/>
                <a:gd name="T43" fmla="*/ 932 h 1540"/>
                <a:gd name="T44" fmla="*/ 8 w 8"/>
                <a:gd name="T45" fmla="*/ 916 h 1540"/>
                <a:gd name="T46" fmla="*/ 8 w 8"/>
                <a:gd name="T47" fmla="*/ 892 h 1540"/>
                <a:gd name="T48" fmla="*/ 8 w 8"/>
                <a:gd name="T49" fmla="*/ 844 h 1540"/>
                <a:gd name="T50" fmla="*/ 0 w 8"/>
                <a:gd name="T51" fmla="*/ 820 h 1540"/>
                <a:gd name="T52" fmla="*/ 0 w 8"/>
                <a:gd name="T53" fmla="*/ 788 h 1540"/>
                <a:gd name="T54" fmla="*/ 8 w 8"/>
                <a:gd name="T55" fmla="*/ 764 h 1540"/>
                <a:gd name="T56" fmla="*/ 8 w 8"/>
                <a:gd name="T57" fmla="*/ 748 h 1540"/>
                <a:gd name="T58" fmla="*/ 8 w 8"/>
                <a:gd name="T59" fmla="*/ 724 h 1540"/>
                <a:gd name="T60" fmla="*/ 8 w 8"/>
                <a:gd name="T61" fmla="*/ 676 h 1540"/>
                <a:gd name="T62" fmla="*/ 0 w 8"/>
                <a:gd name="T63" fmla="*/ 652 h 1540"/>
                <a:gd name="T64" fmla="*/ 0 w 8"/>
                <a:gd name="T65" fmla="*/ 620 h 1540"/>
                <a:gd name="T66" fmla="*/ 8 w 8"/>
                <a:gd name="T67" fmla="*/ 596 h 1540"/>
                <a:gd name="T68" fmla="*/ 8 w 8"/>
                <a:gd name="T69" fmla="*/ 580 h 1540"/>
                <a:gd name="T70" fmla="*/ 8 w 8"/>
                <a:gd name="T71" fmla="*/ 556 h 1540"/>
                <a:gd name="T72" fmla="*/ 8 w 8"/>
                <a:gd name="T73" fmla="*/ 508 h 1540"/>
                <a:gd name="T74" fmla="*/ 0 w 8"/>
                <a:gd name="T75" fmla="*/ 484 h 1540"/>
                <a:gd name="T76" fmla="*/ 0 w 8"/>
                <a:gd name="T77" fmla="*/ 452 h 1540"/>
                <a:gd name="T78" fmla="*/ 8 w 8"/>
                <a:gd name="T79" fmla="*/ 428 h 1540"/>
                <a:gd name="T80" fmla="*/ 8 w 8"/>
                <a:gd name="T81" fmla="*/ 412 h 1540"/>
                <a:gd name="T82" fmla="*/ 8 w 8"/>
                <a:gd name="T83" fmla="*/ 388 h 1540"/>
                <a:gd name="T84" fmla="*/ 8 w 8"/>
                <a:gd name="T85" fmla="*/ 340 h 1540"/>
                <a:gd name="T86" fmla="*/ 0 w 8"/>
                <a:gd name="T87" fmla="*/ 316 h 1540"/>
                <a:gd name="T88" fmla="*/ 0 w 8"/>
                <a:gd name="T89" fmla="*/ 284 h 1540"/>
                <a:gd name="T90" fmla="*/ 8 w 8"/>
                <a:gd name="T91" fmla="*/ 260 h 1540"/>
                <a:gd name="T92" fmla="*/ 8 w 8"/>
                <a:gd name="T93" fmla="*/ 244 h 1540"/>
                <a:gd name="T94" fmla="*/ 8 w 8"/>
                <a:gd name="T95" fmla="*/ 220 h 1540"/>
                <a:gd name="T96" fmla="*/ 8 w 8"/>
                <a:gd name="T97" fmla="*/ 172 h 1540"/>
                <a:gd name="T98" fmla="*/ 0 w 8"/>
                <a:gd name="T99" fmla="*/ 148 h 1540"/>
                <a:gd name="T100" fmla="*/ 0 w 8"/>
                <a:gd name="T101" fmla="*/ 116 h 1540"/>
                <a:gd name="T102" fmla="*/ 8 w 8"/>
                <a:gd name="T103" fmla="*/ 92 h 1540"/>
                <a:gd name="T104" fmla="*/ 8 w 8"/>
                <a:gd name="T105" fmla="*/ 76 h 1540"/>
                <a:gd name="T106" fmla="*/ 8 w 8"/>
                <a:gd name="T107" fmla="*/ 52 h 1540"/>
                <a:gd name="T108" fmla="*/ 8 w 8"/>
                <a:gd name="T109" fmla="*/ 4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" h="1540">
                  <a:moveTo>
                    <a:pt x="8" y="1540"/>
                  </a:moveTo>
                  <a:lnTo>
                    <a:pt x="0" y="1540"/>
                  </a:lnTo>
                  <a:lnTo>
                    <a:pt x="0" y="1532"/>
                  </a:lnTo>
                  <a:lnTo>
                    <a:pt x="8" y="1532"/>
                  </a:lnTo>
                  <a:lnTo>
                    <a:pt x="8" y="1540"/>
                  </a:lnTo>
                  <a:lnTo>
                    <a:pt x="8" y="1540"/>
                  </a:lnTo>
                  <a:close/>
                  <a:moveTo>
                    <a:pt x="8" y="1516"/>
                  </a:moveTo>
                  <a:lnTo>
                    <a:pt x="0" y="1516"/>
                  </a:lnTo>
                  <a:lnTo>
                    <a:pt x="0" y="1508"/>
                  </a:lnTo>
                  <a:lnTo>
                    <a:pt x="8" y="1508"/>
                  </a:lnTo>
                  <a:lnTo>
                    <a:pt x="8" y="1516"/>
                  </a:lnTo>
                  <a:lnTo>
                    <a:pt x="8" y="1516"/>
                  </a:lnTo>
                  <a:close/>
                  <a:moveTo>
                    <a:pt x="8" y="1492"/>
                  </a:moveTo>
                  <a:lnTo>
                    <a:pt x="0" y="1492"/>
                  </a:lnTo>
                  <a:lnTo>
                    <a:pt x="0" y="1484"/>
                  </a:lnTo>
                  <a:lnTo>
                    <a:pt x="8" y="1484"/>
                  </a:lnTo>
                  <a:lnTo>
                    <a:pt x="8" y="1492"/>
                  </a:lnTo>
                  <a:lnTo>
                    <a:pt x="8" y="1492"/>
                  </a:lnTo>
                  <a:close/>
                  <a:moveTo>
                    <a:pt x="8" y="1468"/>
                  </a:moveTo>
                  <a:lnTo>
                    <a:pt x="0" y="1468"/>
                  </a:lnTo>
                  <a:lnTo>
                    <a:pt x="0" y="1460"/>
                  </a:lnTo>
                  <a:lnTo>
                    <a:pt x="8" y="1460"/>
                  </a:lnTo>
                  <a:lnTo>
                    <a:pt x="8" y="1468"/>
                  </a:lnTo>
                  <a:lnTo>
                    <a:pt x="8" y="1468"/>
                  </a:lnTo>
                  <a:close/>
                  <a:moveTo>
                    <a:pt x="8" y="1444"/>
                  </a:moveTo>
                  <a:lnTo>
                    <a:pt x="0" y="1444"/>
                  </a:lnTo>
                  <a:lnTo>
                    <a:pt x="0" y="1436"/>
                  </a:lnTo>
                  <a:lnTo>
                    <a:pt x="8" y="1436"/>
                  </a:lnTo>
                  <a:lnTo>
                    <a:pt x="8" y="1444"/>
                  </a:lnTo>
                  <a:lnTo>
                    <a:pt x="8" y="1444"/>
                  </a:lnTo>
                  <a:close/>
                  <a:moveTo>
                    <a:pt x="8" y="1420"/>
                  </a:moveTo>
                  <a:lnTo>
                    <a:pt x="0" y="1420"/>
                  </a:lnTo>
                  <a:lnTo>
                    <a:pt x="0" y="1412"/>
                  </a:lnTo>
                  <a:lnTo>
                    <a:pt x="8" y="1412"/>
                  </a:lnTo>
                  <a:lnTo>
                    <a:pt x="8" y="1420"/>
                  </a:lnTo>
                  <a:lnTo>
                    <a:pt x="8" y="1420"/>
                  </a:lnTo>
                  <a:close/>
                  <a:moveTo>
                    <a:pt x="8" y="1396"/>
                  </a:moveTo>
                  <a:lnTo>
                    <a:pt x="0" y="1396"/>
                  </a:lnTo>
                  <a:lnTo>
                    <a:pt x="0" y="1388"/>
                  </a:lnTo>
                  <a:lnTo>
                    <a:pt x="8" y="1388"/>
                  </a:lnTo>
                  <a:lnTo>
                    <a:pt x="8" y="1396"/>
                  </a:lnTo>
                  <a:lnTo>
                    <a:pt x="8" y="1396"/>
                  </a:lnTo>
                  <a:close/>
                  <a:moveTo>
                    <a:pt x="8" y="1372"/>
                  </a:moveTo>
                  <a:lnTo>
                    <a:pt x="0" y="1372"/>
                  </a:lnTo>
                  <a:lnTo>
                    <a:pt x="0" y="1364"/>
                  </a:lnTo>
                  <a:lnTo>
                    <a:pt x="8" y="1364"/>
                  </a:lnTo>
                  <a:lnTo>
                    <a:pt x="8" y="1372"/>
                  </a:lnTo>
                  <a:lnTo>
                    <a:pt x="8" y="1372"/>
                  </a:lnTo>
                  <a:close/>
                  <a:moveTo>
                    <a:pt x="8" y="1348"/>
                  </a:moveTo>
                  <a:lnTo>
                    <a:pt x="0" y="1348"/>
                  </a:lnTo>
                  <a:lnTo>
                    <a:pt x="0" y="1340"/>
                  </a:lnTo>
                  <a:lnTo>
                    <a:pt x="8" y="1340"/>
                  </a:lnTo>
                  <a:lnTo>
                    <a:pt x="8" y="1348"/>
                  </a:lnTo>
                  <a:lnTo>
                    <a:pt x="8" y="1348"/>
                  </a:lnTo>
                  <a:close/>
                  <a:moveTo>
                    <a:pt x="8" y="1324"/>
                  </a:moveTo>
                  <a:lnTo>
                    <a:pt x="0" y="1324"/>
                  </a:lnTo>
                  <a:lnTo>
                    <a:pt x="0" y="1316"/>
                  </a:lnTo>
                  <a:lnTo>
                    <a:pt x="8" y="1316"/>
                  </a:lnTo>
                  <a:lnTo>
                    <a:pt x="8" y="1324"/>
                  </a:lnTo>
                  <a:lnTo>
                    <a:pt x="8" y="1324"/>
                  </a:lnTo>
                  <a:close/>
                  <a:moveTo>
                    <a:pt x="8" y="1300"/>
                  </a:moveTo>
                  <a:lnTo>
                    <a:pt x="0" y="1300"/>
                  </a:lnTo>
                  <a:lnTo>
                    <a:pt x="0" y="1292"/>
                  </a:lnTo>
                  <a:lnTo>
                    <a:pt x="8" y="1292"/>
                  </a:lnTo>
                  <a:lnTo>
                    <a:pt x="8" y="1300"/>
                  </a:lnTo>
                  <a:lnTo>
                    <a:pt x="8" y="1300"/>
                  </a:lnTo>
                  <a:close/>
                  <a:moveTo>
                    <a:pt x="8" y="1276"/>
                  </a:moveTo>
                  <a:lnTo>
                    <a:pt x="0" y="1276"/>
                  </a:lnTo>
                  <a:lnTo>
                    <a:pt x="0" y="1268"/>
                  </a:lnTo>
                  <a:lnTo>
                    <a:pt x="8" y="1268"/>
                  </a:lnTo>
                  <a:lnTo>
                    <a:pt x="8" y="1276"/>
                  </a:lnTo>
                  <a:lnTo>
                    <a:pt x="8" y="1276"/>
                  </a:lnTo>
                  <a:close/>
                  <a:moveTo>
                    <a:pt x="8" y="1252"/>
                  </a:moveTo>
                  <a:lnTo>
                    <a:pt x="0" y="1252"/>
                  </a:lnTo>
                  <a:lnTo>
                    <a:pt x="0" y="1244"/>
                  </a:lnTo>
                  <a:lnTo>
                    <a:pt x="8" y="1244"/>
                  </a:lnTo>
                  <a:lnTo>
                    <a:pt x="8" y="1252"/>
                  </a:lnTo>
                  <a:lnTo>
                    <a:pt x="8" y="1252"/>
                  </a:lnTo>
                  <a:close/>
                  <a:moveTo>
                    <a:pt x="8" y="1228"/>
                  </a:moveTo>
                  <a:lnTo>
                    <a:pt x="0" y="1228"/>
                  </a:lnTo>
                  <a:lnTo>
                    <a:pt x="0" y="1220"/>
                  </a:lnTo>
                  <a:lnTo>
                    <a:pt x="8" y="1220"/>
                  </a:lnTo>
                  <a:lnTo>
                    <a:pt x="8" y="1228"/>
                  </a:lnTo>
                  <a:lnTo>
                    <a:pt x="8" y="1228"/>
                  </a:lnTo>
                  <a:close/>
                  <a:moveTo>
                    <a:pt x="8" y="1204"/>
                  </a:moveTo>
                  <a:lnTo>
                    <a:pt x="0" y="1204"/>
                  </a:lnTo>
                  <a:lnTo>
                    <a:pt x="0" y="1196"/>
                  </a:lnTo>
                  <a:lnTo>
                    <a:pt x="8" y="1196"/>
                  </a:lnTo>
                  <a:lnTo>
                    <a:pt x="8" y="1204"/>
                  </a:lnTo>
                  <a:lnTo>
                    <a:pt x="8" y="1204"/>
                  </a:lnTo>
                  <a:close/>
                  <a:moveTo>
                    <a:pt x="8" y="1180"/>
                  </a:moveTo>
                  <a:lnTo>
                    <a:pt x="0" y="1180"/>
                  </a:lnTo>
                  <a:lnTo>
                    <a:pt x="0" y="1172"/>
                  </a:lnTo>
                  <a:lnTo>
                    <a:pt x="8" y="1172"/>
                  </a:lnTo>
                  <a:lnTo>
                    <a:pt x="8" y="1180"/>
                  </a:lnTo>
                  <a:lnTo>
                    <a:pt x="8" y="1180"/>
                  </a:lnTo>
                  <a:close/>
                  <a:moveTo>
                    <a:pt x="8" y="1156"/>
                  </a:moveTo>
                  <a:lnTo>
                    <a:pt x="0" y="1156"/>
                  </a:lnTo>
                  <a:lnTo>
                    <a:pt x="0" y="1148"/>
                  </a:lnTo>
                  <a:lnTo>
                    <a:pt x="8" y="1148"/>
                  </a:lnTo>
                  <a:lnTo>
                    <a:pt x="8" y="1156"/>
                  </a:lnTo>
                  <a:lnTo>
                    <a:pt x="8" y="1156"/>
                  </a:lnTo>
                  <a:close/>
                  <a:moveTo>
                    <a:pt x="8" y="1132"/>
                  </a:moveTo>
                  <a:lnTo>
                    <a:pt x="0" y="1132"/>
                  </a:lnTo>
                  <a:lnTo>
                    <a:pt x="0" y="1124"/>
                  </a:lnTo>
                  <a:lnTo>
                    <a:pt x="8" y="1124"/>
                  </a:lnTo>
                  <a:lnTo>
                    <a:pt x="8" y="1132"/>
                  </a:lnTo>
                  <a:lnTo>
                    <a:pt x="8" y="1132"/>
                  </a:lnTo>
                  <a:close/>
                  <a:moveTo>
                    <a:pt x="8" y="1108"/>
                  </a:moveTo>
                  <a:lnTo>
                    <a:pt x="0" y="1108"/>
                  </a:lnTo>
                  <a:lnTo>
                    <a:pt x="0" y="1100"/>
                  </a:lnTo>
                  <a:lnTo>
                    <a:pt x="8" y="1100"/>
                  </a:lnTo>
                  <a:lnTo>
                    <a:pt x="8" y="1108"/>
                  </a:lnTo>
                  <a:lnTo>
                    <a:pt x="8" y="1108"/>
                  </a:lnTo>
                  <a:close/>
                  <a:moveTo>
                    <a:pt x="8" y="1084"/>
                  </a:moveTo>
                  <a:lnTo>
                    <a:pt x="0" y="1084"/>
                  </a:lnTo>
                  <a:lnTo>
                    <a:pt x="0" y="1076"/>
                  </a:lnTo>
                  <a:lnTo>
                    <a:pt x="8" y="1076"/>
                  </a:lnTo>
                  <a:lnTo>
                    <a:pt x="8" y="1084"/>
                  </a:lnTo>
                  <a:lnTo>
                    <a:pt x="8" y="1084"/>
                  </a:lnTo>
                  <a:close/>
                  <a:moveTo>
                    <a:pt x="8" y="1060"/>
                  </a:moveTo>
                  <a:lnTo>
                    <a:pt x="0" y="1060"/>
                  </a:lnTo>
                  <a:lnTo>
                    <a:pt x="0" y="1052"/>
                  </a:lnTo>
                  <a:lnTo>
                    <a:pt x="8" y="1052"/>
                  </a:lnTo>
                  <a:lnTo>
                    <a:pt x="8" y="1060"/>
                  </a:lnTo>
                  <a:lnTo>
                    <a:pt x="8" y="1060"/>
                  </a:lnTo>
                  <a:close/>
                  <a:moveTo>
                    <a:pt x="8" y="1036"/>
                  </a:moveTo>
                  <a:lnTo>
                    <a:pt x="0" y="1036"/>
                  </a:lnTo>
                  <a:lnTo>
                    <a:pt x="0" y="1028"/>
                  </a:lnTo>
                  <a:lnTo>
                    <a:pt x="8" y="1028"/>
                  </a:lnTo>
                  <a:lnTo>
                    <a:pt x="8" y="1036"/>
                  </a:lnTo>
                  <a:lnTo>
                    <a:pt x="8" y="1036"/>
                  </a:lnTo>
                  <a:close/>
                  <a:moveTo>
                    <a:pt x="8" y="1012"/>
                  </a:moveTo>
                  <a:lnTo>
                    <a:pt x="0" y="1012"/>
                  </a:lnTo>
                  <a:lnTo>
                    <a:pt x="0" y="1004"/>
                  </a:lnTo>
                  <a:lnTo>
                    <a:pt x="8" y="1004"/>
                  </a:lnTo>
                  <a:lnTo>
                    <a:pt x="8" y="1012"/>
                  </a:lnTo>
                  <a:lnTo>
                    <a:pt x="8" y="1012"/>
                  </a:lnTo>
                  <a:close/>
                  <a:moveTo>
                    <a:pt x="8" y="988"/>
                  </a:moveTo>
                  <a:lnTo>
                    <a:pt x="0" y="988"/>
                  </a:lnTo>
                  <a:lnTo>
                    <a:pt x="0" y="980"/>
                  </a:lnTo>
                  <a:lnTo>
                    <a:pt x="8" y="980"/>
                  </a:lnTo>
                  <a:lnTo>
                    <a:pt x="8" y="988"/>
                  </a:lnTo>
                  <a:lnTo>
                    <a:pt x="8" y="988"/>
                  </a:lnTo>
                  <a:close/>
                  <a:moveTo>
                    <a:pt x="8" y="964"/>
                  </a:moveTo>
                  <a:lnTo>
                    <a:pt x="0" y="964"/>
                  </a:lnTo>
                  <a:lnTo>
                    <a:pt x="0" y="956"/>
                  </a:lnTo>
                  <a:lnTo>
                    <a:pt x="8" y="956"/>
                  </a:lnTo>
                  <a:lnTo>
                    <a:pt x="8" y="964"/>
                  </a:lnTo>
                  <a:lnTo>
                    <a:pt x="8" y="964"/>
                  </a:lnTo>
                  <a:close/>
                  <a:moveTo>
                    <a:pt x="8" y="940"/>
                  </a:moveTo>
                  <a:lnTo>
                    <a:pt x="0" y="940"/>
                  </a:lnTo>
                  <a:lnTo>
                    <a:pt x="0" y="932"/>
                  </a:lnTo>
                  <a:lnTo>
                    <a:pt x="8" y="932"/>
                  </a:lnTo>
                  <a:lnTo>
                    <a:pt x="8" y="940"/>
                  </a:lnTo>
                  <a:lnTo>
                    <a:pt x="8" y="940"/>
                  </a:lnTo>
                  <a:close/>
                  <a:moveTo>
                    <a:pt x="8" y="916"/>
                  </a:moveTo>
                  <a:lnTo>
                    <a:pt x="0" y="916"/>
                  </a:lnTo>
                  <a:lnTo>
                    <a:pt x="0" y="908"/>
                  </a:lnTo>
                  <a:lnTo>
                    <a:pt x="8" y="908"/>
                  </a:lnTo>
                  <a:lnTo>
                    <a:pt x="8" y="916"/>
                  </a:lnTo>
                  <a:lnTo>
                    <a:pt x="8" y="916"/>
                  </a:lnTo>
                  <a:close/>
                  <a:moveTo>
                    <a:pt x="8" y="892"/>
                  </a:moveTo>
                  <a:lnTo>
                    <a:pt x="0" y="892"/>
                  </a:lnTo>
                  <a:lnTo>
                    <a:pt x="0" y="884"/>
                  </a:lnTo>
                  <a:lnTo>
                    <a:pt x="8" y="884"/>
                  </a:lnTo>
                  <a:lnTo>
                    <a:pt x="8" y="892"/>
                  </a:lnTo>
                  <a:lnTo>
                    <a:pt x="8" y="892"/>
                  </a:lnTo>
                  <a:close/>
                  <a:moveTo>
                    <a:pt x="8" y="868"/>
                  </a:moveTo>
                  <a:lnTo>
                    <a:pt x="0" y="868"/>
                  </a:lnTo>
                  <a:lnTo>
                    <a:pt x="0" y="860"/>
                  </a:lnTo>
                  <a:lnTo>
                    <a:pt x="8" y="860"/>
                  </a:lnTo>
                  <a:lnTo>
                    <a:pt x="8" y="868"/>
                  </a:lnTo>
                  <a:lnTo>
                    <a:pt x="8" y="868"/>
                  </a:lnTo>
                  <a:close/>
                  <a:moveTo>
                    <a:pt x="8" y="844"/>
                  </a:moveTo>
                  <a:lnTo>
                    <a:pt x="0" y="844"/>
                  </a:lnTo>
                  <a:lnTo>
                    <a:pt x="0" y="836"/>
                  </a:lnTo>
                  <a:lnTo>
                    <a:pt x="8" y="836"/>
                  </a:lnTo>
                  <a:lnTo>
                    <a:pt x="8" y="844"/>
                  </a:lnTo>
                  <a:lnTo>
                    <a:pt x="8" y="844"/>
                  </a:lnTo>
                  <a:close/>
                  <a:moveTo>
                    <a:pt x="8" y="820"/>
                  </a:moveTo>
                  <a:lnTo>
                    <a:pt x="0" y="820"/>
                  </a:lnTo>
                  <a:lnTo>
                    <a:pt x="0" y="812"/>
                  </a:lnTo>
                  <a:lnTo>
                    <a:pt x="8" y="812"/>
                  </a:lnTo>
                  <a:lnTo>
                    <a:pt x="8" y="820"/>
                  </a:lnTo>
                  <a:lnTo>
                    <a:pt x="8" y="820"/>
                  </a:lnTo>
                  <a:close/>
                  <a:moveTo>
                    <a:pt x="8" y="796"/>
                  </a:moveTo>
                  <a:lnTo>
                    <a:pt x="0" y="796"/>
                  </a:lnTo>
                  <a:lnTo>
                    <a:pt x="0" y="788"/>
                  </a:lnTo>
                  <a:lnTo>
                    <a:pt x="8" y="788"/>
                  </a:lnTo>
                  <a:lnTo>
                    <a:pt x="8" y="796"/>
                  </a:lnTo>
                  <a:lnTo>
                    <a:pt x="8" y="796"/>
                  </a:lnTo>
                  <a:close/>
                  <a:moveTo>
                    <a:pt x="8" y="772"/>
                  </a:moveTo>
                  <a:lnTo>
                    <a:pt x="0" y="772"/>
                  </a:lnTo>
                  <a:lnTo>
                    <a:pt x="0" y="764"/>
                  </a:lnTo>
                  <a:lnTo>
                    <a:pt x="8" y="764"/>
                  </a:lnTo>
                  <a:lnTo>
                    <a:pt x="8" y="772"/>
                  </a:lnTo>
                  <a:lnTo>
                    <a:pt x="8" y="772"/>
                  </a:lnTo>
                  <a:close/>
                  <a:moveTo>
                    <a:pt x="8" y="748"/>
                  </a:moveTo>
                  <a:lnTo>
                    <a:pt x="0" y="748"/>
                  </a:lnTo>
                  <a:lnTo>
                    <a:pt x="0" y="740"/>
                  </a:lnTo>
                  <a:lnTo>
                    <a:pt x="8" y="740"/>
                  </a:lnTo>
                  <a:lnTo>
                    <a:pt x="8" y="748"/>
                  </a:lnTo>
                  <a:lnTo>
                    <a:pt x="8" y="748"/>
                  </a:lnTo>
                  <a:close/>
                  <a:moveTo>
                    <a:pt x="8" y="724"/>
                  </a:moveTo>
                  <a:lnTo>
                    <a:pt x="0" y="724"/>
                  </a:lnTo>
                  <a:lnTo>
                    <a:pt x="0" y="716"/>
                  </a:lnTo>
                  <a:lnTo>
                    <a:pt x="8" y="716"/>
                  </a:lnTo>
                  <a:lnTo>
                    <a:pt x="8" y="724"/>
                  </a:lnTo>
                  <a:lnTo>
                    <a:pt x="8" y="724"/>
                  </a:lnTo>
                  <a:close/>
                  <a:moveTo>
                    <a:pt x="8" y="700"/>
                  </a:moveTo>
                  <a:lnTo>
                    <a:pt x="0" y="700"/>
                  </a:lnTo>
                  <a:lnTo>
                    <a:pt x="0" y="692"/>
                  </a:lnTo>
                  <a:lnTo>
                    <a:pt x="8" y="692"/>
                  </a:lnTo>
                  <a:lnTo>
                    <a:pt x="8" y="700"/>
                  </a:lnTo>
                  <a:lnTo>
                    <a:pt x="8" y="700"/>
                  </a:lnTo>
                  <a:close/>
                  <a:moveTo>
                    <a:pt x="8" y="676"/>
                  </a:moveTo>
                  <a:lnTo>
                    <a:pt x="0" y="676"/>
                  </a:lnTo>
                  <a:lnTo>
                    <a:pt x="0" y="668"/>
                  </a:lnTo>
                  <a:lnTo>
                    <a:pt x="8" y="668"/>
                  </a:lnTo>
                  <a:lnTo>
                    <a:pt x="8" y="676"/>
                  </a:lnTo>
                  <a:lnTo>
                    <a:pt x="8" y="676"/>
                  </a:lnTo>
                  <a:close/>
                  <a:moveTo>
                    <a:pt x="8" y="652"/>
                  </a:moveTo>
                  <a:lnTo>
                    <a:pt x="0" y="652"/>
                  </a:lnTo>
                  <a:lnTo>
                    <a:pt x="0" y="644"/>
                  </a:lnTo>
                  <a:lnTo>
                    <a:pt x="8" y="644"/>
                  </a:lnTo>
                  <a:lnTo>
                    <a:pt x="8" y="652"/>
                  </a:lnTo>
                  <a:lnTo>
                    <a:pt x="8" y="652"/>
                  </a:lnTo>
                  <a:close/>
                  <a:moveTo>
                    <a:pt x="8" y="628"/>
                  </a:moveTo>
                  <a:lnTo>
                    <a:pt x="0" y="628"/>
                  </a:lnTo>
                  <a:lnTo>
                    <a:pt x="0" y="620"/>
                  </a:lnTo>
                  <a:lnTo>
                    <a:pt x="8" y="620"/>
                  </a:lnTo>
                  <a:lnTo>
                    <a:pt x="8" y="628"/>
                  </a:lnTo>
                  <a:lnTo>
                    <a:pt x="8" y="628"/>
                  </a:lnTo>
                  <a:close/>
                  <a:moveTo>
                    <a:pt x="8" y="604"/>
                  </a:moveTo>
                  <a:lnTo>
                    <a:pt x="0" y="604"/>
                  </a:lnTo>
                  <a:lnTo>
                    <a:pt x="0" y="596"/>
                  </a:lnTo>
                  <a:lnTo>
                    <a:pt x="8" y="596"/>
                  </a:lnTo>
                  <a:lnTo>
                    <a:pt x="8" y="604"/>
                  </a:lnTo>
                  <a:lnTo>
                    <a:pt x="8" y="604"/>
                  </a:lnTo>
                  <a:close/>
                  <a:moveTo>
                    <a:pt x="8" y="580"/>
                  </a:moveTo>
                  <a:lnTo>
                    <a:pt x="0" y="580"/>
                  </a:lnTo>
                  <a:lnTo>
                    <a:pt x="0" y="572"/>
                  </a:lnTo>
                  <a:lnTo>
                    <a:pt x="8" y="572"/>
                  </a:lnTo>
                  <a:lnTo>
                    <a:pt x="8" y="580"/>
                  </a:lnTo>
                  <a:lnTo>
                    <a:pt x="8" y="580"/>
                  </a:lnTo>
                  <a:close/>
                  <a:moveTo>
                    <a:pt x="8" y="556"/>
                  </a:moveTo>
                  <a:lnTo>
                    <a:pt x="0" y="556"/>
                  </a:lnTo>
                  <a:lnTo>
                    <a:pt x="0" y="548"/>
                  </a:lnTo>
                  <a:lnTo>
                    <a:pt x="8" y="548"/>
                  </a:lnTo>
                  <a:lnTo>
                    <a:pt x="8" y="556"/>
                  </a:lnTo>
                  <a:lnTo>
                    <a:pt x="8" y="556"/>
                  </a:lnTo>
                  <a:close/>
                  <a:moveTo>
                    <a:pt x="8" y="532"/>
                  </a:moveTo>
                  <a:lnTo>
                    <a:pt x="0" y="532"/>
                  </a:lnTo>
                  <a:lnTo>
                    <a:pt x="0" y="524"/>
                  </a:lnTo>
                  <a:lnTo>
                    <a:pt x="8" y="524"/>
                  </a:lnTo>
                  <a:lnTo>
                    <a:pt x="8" y="532"/>
                  </a:lnTo>
                  <a:lnTo>
                    <a:pt x="8" y="532"/>
                  </a:lnTo>
                  <a:close/>
                  <a:moveTo>
                    <a:pt x="8" y="508"/>
                  </a:moveTo>
                  <a:lnTo>
                    <a:pt x="0" y="508"/>
                  </a:lnTo>
                  <a:lnTo>
                    <a:pt x="0" y="500"/>
                  </a:lnTo>
                  <a:lnTo>
                    <a:pt x="8" y="500"/>
                  </a:lnTo>
                  <a:lnTo>
                    <a:pt x="8" y="508"/>
                  </a:lnTo>
                  <a:lnTo>
                    <a:pt x="8" y="508"/>
                  </a:lnTo>
                  <a:close/>
                  <a:moveTo>
                    <a:pt x="8" y="484"/>
                  </a:moveTo>
                  <a:lnTo>
                    <a:pt x="0" y="484"/>
                  </a:lnTo>
                  <a:lnTo>
                    <a:pt x="0" y="476"/>
                  </a:lnTo>
                  <a:lnTo>
                    <a:pt x="8" y="476"/>
                  </a:lnTo>
                  <a:lnTo>
                    <a:pt x="8" y="484"/>
                  </a:lnTo>
                  <a:lnTo>
                    <a:pt x="8" y="484"/>
                  </a:lnTo>
                  <a:close/>
                  <a:moveTo>
                    <a:pt x="8" y="460"/>
                  </a:moveTo>
                  <a:lnTo>
                    <a:pt x="0" y="460"/>
                  </a:lnTo>
                  <a:lnTo>
                    <a:pt x="0" y="452"/>
                  </a:lnTo>
                  <a:lnTo>
                    <a:pt x="8" y="452"/>
                  </a:lnTo>
                  <a:lnTo>
                    <a:pt x="8" y="460"/>
                  </a:lnTo>
                  <a:lnTo>
                    <a:pt x="8" y="460"/>
                  </a:lnTo>
                  <a:close/>
                  <a:moveTo>
                    <a:pt x="8" y="436"/>
                  </a:moveTo>
                  <a:lnTo>
                    <a:pt x="0" y="436"/>
                  </a:lnTo>
                  <a:lnTo>
                    <a:pt x="0" y="428"/>
                  </a:lnTo>
                  <a:lnTo>
                    <a:pt x="8" y="428"/>
                  </a:lnTo>
                  <a:lnTo>
                    <a:pt x="8" y="436"/>
                  </a:lnTo>
                  <a:lnTo>
                    <a:pt x="8" y="436"/>
                  </a:lnTo>
                  <a:close/>
                  <a:moveTo>
                    <a:pt x="8" y="412"/>
                  </a:moveTo>
                  <a:lnTo>
                    <a:pt x="0" y="412"/>
                  </a:lnTo>
                  <a:lnTo>
                    <a:pt x="0" y="404"/>
                  </a:lnTo>
                  <a:lnTo>
                    <a:pt x="8" y="404"/>
                  </a:lnTo>
                  <a:lnTo>
                    <a:pt x="8" y="412"/>
                  </a:lnTo>
                  <a:lnTo>
                    <a:pt x="8" y="412"/>
                  </a:lnTo>
                  <a:close/>
                  <a:moveTo>
                    <a:pt x="8" y="388"/>
                  </a:moveTo>
                  <a:lnTo>
                    <a:pt x="0" y="388"/>
                  </a:lnTo>
                  <a:lnTo>
                    <a:pt x="0" y="380"/>
                  </a:lnTo>
                  <a:lnTo>
                    <a:pt x="8" y="380"/>
                  </a:lnTo>
                  <a:lnTo>
                    <a:pt x="8" y="388"/>
                  </a:lnTo>
                  <a:lnTo>
                    <a:pt x="8" y="388"/>
                  </a:lnTo>
                  <a:close/>
                  <a:moveTo>
                    <a:pt x="8" y="364"/>
                  </a:moveTo>
                  <a:lnTo>
                    <a:pt x="0" y="364"/>
                  </a:lnTo>
                  <a:lnTo>
                    <a:pt x="0" y="356"/>
                  </a:lnTo>
                  <a:lnTo>
                    <a:pt x="8" y="356"/>
                  </a:lnTo>
                  <a:lnTo>
                    <a:pt x="8" y="364"/>
                  </a:lnTo>
                  <a:lnTo>
                    <a:pt x="8" y="364"/>
                  </a:lnTo>
                  <a:close/>
                  <a:moveTo>
                    <a:pt x="8" y="340"/>
                  </a:moveTo>
                  <a:lnTo>
                    <a:pt x="0" y="340"/>
                  </a:lnTo>
                  <a:lnTo>
                    <a:pt x="0" y="332"/>
                  </a:lnTo>
                  <a:lnTo>
                    <a:pt x="8" y="332"/>
                  </a:lnTo>
                  <a:lnTo>
                    <a:pt x="8" y="340"/>
                  </a:lnTo>
                  <a:lnTo>
                    <a:pt x="8" y="340"/>
                  </a:lnTo>
                  <a:close/>
                  <a:moveTo>
                    <a:pt x="8" y="316"/>
                  </a:moveTo>
                  <a:lnTo>
                    <a:pt x="0" y="316"/>
                  </a:lnTo>
                  <a:lnTo>
                    <a:pt x="0" y="308"/>
                  </a:lnTo>
                  <a:lnTo>
                    <a:pt x="8" y="308"/>
                  </a:lnTo>
                  <a:lnTo>
                    <a:pt x="8" y="316"/>
                  </a:lnTo>
                  <a:lnTo>
                    <a:pt x="8" y="316"/>
                  </a:lnTo>
                  <a:close/>
                  <a:moveTo>
                    <a:pt x="8" y="292"/>
                  </a:moveTo>
                  <a:lnTo>
                    <a:pt x="0" y="292"/>
                  </a:lnTo>
                  <a:lnTo>
                    <a:pt x="0" y="284"/>
                  </a:lnTo>
                  <a:lnTo>
                    <a:pt x="8" y="284"/>
                  </a:lnTo>
                  <a:lnTo>
                    <a:pt x="8" y="292"/>
                  </a:lnTo>
                  <a:lnTo>
                    <a:pt x="8" y="292"/>
                  </a:lnTo>
                  <a:close/>
                  <a:moveTo>
                    <a:pt x="8" y="268"/>
                  </a:moveTo>
                  <a:lnTo>
                    <a:pt x="0" y="268"/>
                  </a:lnTo>
                  <a:lnTo>
                    <a:pt x="0" y="260"/>
                  </a:lnTo>
                  <a:lnTo>
                    <a:pt x="8" y="260"/>
                  </a:lnTo>
                  <a:lnTo>
                    <a:pt x="8" y="268"/>
                  </a:lnTo>
                  <a:lnTo>
                    <a:pt x="8" y="268"/>
                  </a:lnTo>
                  <a:close/>
                  <a:moveTo>
                    <a:pt x="8" y="244"/>
                  </a:moveTo>
                  <a:lnTo>
                    <a:pt x="0" y="244"/>
                  </a:lnTo>
                  <a:lnTo>
                    <a:pt x="0" y="236"/>
                  </a:lnTo>
                  <a:lnTo>
                    <a:pt x="8" y="236"/>
                  </a:lnTo>
                  <a:lnTo>
                    <a:pt x="8" y="244"/>
                  </a:lnTo>
                  <a:lnTo>
                    <a:pt x="8" y="244"/>
                  </a:lnTo>
                  <a:close/>
                  <a:moveTo>
                    <a:pt x="8" y="220"/>
                  </a:moveTo>
                  <a:lnTo>
                    <a:pt x="0" y="220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220"/>
                  </a:lnTo>
                  <a:lnTo>
                    <a:pt x="8" y="220"/>
                  </a:lnTo>
                  <a:close/>
                  <a:moveTo>
                    <a:pt x="8" y="196"/>
                  </a:moveTo>
                  <a:lnTo>
                    <a:pt x="0" y="196"/>
                  </a:lnTo>
                  <a:lnTo>
                    <a:pt x="0" y="188"/>
                  </a:lnTo>
                  <a:lnTo>
                    <a:pt x="8" y="188"/>
                  </a:lnTo>
                  <a:lnTo>
                    <a:pt x="8" y="196"/>
                  </a:lnTo>
                  <a:lnTo>
                    <a:pt x="8" y="196"/>
                  </a:lnTo>
                  <a:close/>
                  <a:moveTo>
                    <a:pt x="8" y="172"/>
                  </a:moveTo>
                  <a:lnTo>
                    <a:pt x="0" y="172"/>
                  </a:lnTo>
                  <a:lnTo>
                    <a:pt x="0" y="164"/>
                  </a:lnTo>
                  <a:lnTo>
                    <a:pt x="8" y="164"/>
                  </a:lnTo>
                  <a:lnTo>
                    <a:pt x="8" y="172"/>
                  </a:lnTo>
                  <a:lnTo>
                    <a:pt x="8" y="172"/>
                  </a:lnTo>
                  <a:close/>
                  <a:moveTo>
                    <a:pt x="8" y="148"/>
                  </a:moveTo>
                  <a:lnTo>
                    <a:pt x="0" y="148"/>
                  </a:lnTo>
                  <a:lnTo>
                    <a:pt x="0" y="140"/>
                  </a:lnTo>
                  <a:lnTo>
                    <a:pt x="8" y="140"/>
                  </a:lnTo>
                  <a:lnTo>
                    <a:pt x="8" y="148"/>
                  </a:lnTo>
                  <a:lnTo>
                    <a:pt x="8" y="148"/>
                  </a:lnTo>
                  <a:close/>
                  <a:moveTo>
                    <a:pt x="8" y="124"/>
                  </a:moveTo>
                  <a:lnTo>
                    <a:pt x="0" y="124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24"/>
                  </a:lnTo>
                  <a:lnTo>
                    <a:pt x="8" y="124"/>
                  </a:lnTo>
                  <a:close/>
                  <a:moveTo>
                    <a:pt x="8" y="100"/>
                  </a:moveTo>
                  <a:lnTo>
                    <a:pt x="0" y="100"/>
                  </a:lnTo>
                  <a:lnTo>
                    <a:pt x="0" y="92"/>
                  </a:lnTo>
                  <a:lnTo>
                    <a:pt x="8" y="92"/>
                  </a:lnTo>
                  <a:lnTo>
                    <a:pt x="8" y="100"/>
                  </a:lnTo>
                  <a:lnTo>
                    <a:pt x="8" y="100"/>
                  </a:lnTo>
                  <a:close/>
                  <a:moveTo>
                    <a:pt x="8" y="76"/>
                  </a:moveTo>
                  <a:lnTo>
                    <a:pt x="0" y="76"/>
                  </a:lnTo>
                  <a:lnTo>
                    <a:pt x="0" y="68"/>
                  </a:lnTo>
                  <a:lnTo>
                    <a:pt x="8" y="68"/>
                  </a:lnTo>
                  <a:lnTo>
                    <a:pt x="8" y="76"/>
                  </a:lnTo>
                  <a:lnTo>
                    <a:pt x="8" y="76"/>
                  </a:lnTo>
                  <a:close/>
                  <a:moveTo>
                    <a:pt x="8" y="52"/>
                  </a:moveTo>
                  <a:lnTo>
                    <a:pt x="0" y="52"/>
                  </a:lnTo>
                  <a:lnTo>
                    <a:pt x="0" y="44"/>
                  </a:lnTo>
                  <a:lnTo>
                    <a:pt x="8" y="44"/>
                  </a:lnTo>
                  <a:lnTo>
                    <a:pt x="8" y="52"/>
                  </a:lnTo>
                  <a:lnTo>
                    <a:pt x="8" y="52"/>
                  </a:lnTo>
                  <a:close/>
                  <a:moveTo>
                    <a:pt x="8" y="28"/>
                  </a:moveTo>
                  <a:lnTo>
                    <a:pt x="0" y="28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28"/>
                  </a:lnTo>
                  <a:lnTo>
                    <a:pt x="8" y="28"/>
                  </a:lnTo>
                  <a:close/>
                  <a:moveTo>
                    <a:pt x="8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pic>
        <p:nvPicPr>
          <p:cNvPr id="33" name="Afbeelding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808" y="6487697"/>
            <a:ext cx="16931" cy="3556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447" y="6480007"/>
            <a:ext cx="16931" cy="355600"/>
          </a:xfrm>
          <a:prstGeom prst="rect">
            <a:avLst/>
          </a:prstGeom>
        </p:spPr>
      </p:pic>
      <p:pic>
        <p:nvPicPr>
          <p:cNvPr id="14" name="Afbeelding 3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50" y="775630"/>
            <a:ext cx="1726833" cy="1727057"/>
          </a:xfrm>
          <a:prstGeom prst="rect">
            <a:avLst/>
          </a:prstGeom>
        </p:spPr>
      </p:pic>
      <p:pic>
        <p:nvPicPr>
          <p:cNvPr id="15" name="Picture 22" descr="grid-0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36804"/>
            <a:ext cx="12190412" cy="1613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17" y="2554025"/>
            <a:ext cx="144761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8.33333E-7 -2.96296E-6 L 1.00052 -2.96296E-6 L 8.33333E-7 -2.96296E-6 Z " pathEditMode="relative" rAng="0" ptsTypes="AAA">
                                      <p:cBhvr>
                                        <p:cTn id="6" dur="23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17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 bwMode="black">
          <a:xfrm>
            <a:off x="-12233" y="6341071"/>
            <a:ext cx="12200012" cy="52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1819" y="288293"/>
            <a:ext cx="10208271" cy="737868"/>
          </a:xfrm>
        </p:spPr>
        <p:txBody>
          <a:bodyPr anchor="b" anchorCtr="0">
            <a:normAutofit/>
          </a:bodyPr>
          <a:lstStyle>
            <a:lvl1pPr algn="l">
              <a:defRPr sz="3100" baseline="0">
                <a:latin typeface="Verdana" pitchFamily="34" charset="0"/>
              </a:defRPr>
            </a:lvl1pPr>
          </a:lstStyle>
          <a:p>
            <a:r>
              <a:rPr lang="nl-NL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91819" y="1198882"/>
            <a:ext cx="10208271" cy="4554221"/>
          </a:xfrm>
        </p:spPr>
        <p:txBody>
          <a:bodyPr/>
          <a:lstStyle>
            <a:lvl1pPr marL="457154" indent="-457154">
              <a:spcBef>
                <a:spcPts val="1600"/>
              </a:spcBef>
              <a:buClr>
                <a:srgbClr val="FF0000"/>
              </a:buClr>
              <a:buSzPct val="100000"/>
              <a:buFont typeface="Wingdings" pitchFamily="2" charset="2"/>
              <a:buChar char="§"/>
              <a:defRPr sz="2400" baseline="0">
                <a:latin typeface="Verdana" pitchFamily="34" charset="0"/>
              </a:defRPr>
            </a:lvl1pPr>
            <a:lvl2pPr marL="673033" indent="-309002">
              <a:spcBef>
                <a:spcPts val="1866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Verdana" pitchFamily="34" charset="0"/>
              <a:buChar char="▫"/>
              <a:defRPr sz="2100" baseline="0">
                <a:latin typeface="Verdana" pitchFamily="34" charset="0"/>
              </a:defRPr>
            </a:lvl2pPr>
            <a:lvl3pPr marL="1001084" indent="-328051">
              <a:spcBef>
                <a:spcPts val="1600"/>
              </a:spcBef>
              <a:buClr>
                <a:srgbClr val="FF0000"/>
              </a:buClr>
              <a:buFont typeface="Verdana" pitchFamily="34" charset="0"/>
              <a:buChar char="-"/>
              <a:defRPr sz="1900" baseline="0">
                <a:latin typeface="Verdana" pitchFamily="34" charset="0"/>
              </a:defRPr>
            </a:lvl3pPr>
            <a:lvl4pPr marL="2133387" indent="-304770">
              <a:spcBef>
                <a:spcPts val="800"/>
              </a:spcBef>
              <a:buClr>
                <a:srgbClr val="FF0000"/>
              </a:buClr>
              <a:buSzPct val="60000"/>
              <a:buFont typeface="Wingdings" pitchFamily="2" charset="2"/>
              <a:buChar char="§"/>
              <a:defRPr sz="1900" baseline="0">
                <a:latin typeface="Verdana" pitchFamily="34" charset="0"/>
              </a:defRPr>
            </a:lvl4pPr>
            <a:lvl5pPr marL="2742926" indent="-304770">
              <a:buClr>
                <a:srgbClr val="FF0000"/>
              </a:buClr>
              <a:buSzPct val="80000"/>
              <a:buFont typeface="Verdana" pitchFamily="34" charset="0"/>
              <a:buChar char="▫"/>
              <a:defRPr sz="1900" baseline="0">
                <a:latin typeface="Verdana" pitchFamily="34" charset="0"/>
              </a:defRPr>
            </a:lvl5pPr>
          </a:lstStyle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text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 smtClean="0"/>
          </a:p>
          <a:p>
            <a:pPr lvl="0"/>
            <a:endParaRPr lang="en-US" dirty="0"/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1096291" y="6473825"/>
            <a:ext cx="16931" cy="355600"/>
            <a:chOff x="518" y="4078"/>
            <a:chExt cx="8" cy="224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4078"/>
              <a:ext cx="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8" cy="224"/>
            </a:xfrm>
            <a:custGeom>
              <a:avLst/>
              <a:gdLst>
                <a:gd name="T0" fmla="*/ 8 w 8"/>
                <a:gd name="T1" fmla="*/ 224 h 224"/>
                <a:gd name="T2" fmla="*/ 0 w 8"/>
                <a:gd name="T3" fmla="*/ 224 h 224"/>
                <a:gd name="T4" fmla="*/ 0 w 8"/>
                <a:gd name="T5" fmla="*/ 216 h 224"/>
                <a:gd name="T6" fmla="*/ 8 w 8"/>
                <a:gd name="T7" fmla="*/ 216 h 224"/>
                <a:gd name="T8" fmla="*/ 8 w 8"/>
                <a:gd name="T9" fmla="*/ 224 h 224"/>
                <a:gd name="T10" fmla="*/ 8 w 8"/>
                <a:gd name="T11" fmla="*/ 224 h 224"/>
                <a:gd name="T12" fmla="*/ 8 w 8"/>
                <a:gd name="T13" fmla="*/ 200 h 224"/>
                <a:gd name="T14" fmla="*/ 0 w 8"/>
                <a:gd name="T15" fmla="*/ 200 h 224"/>
                <a:gd name="T16" fmla="*/ 0 w 8"/>
                <a:gd name="T17" fmla="*/ 192 h 224"/>
                <a:gd name="T18" fmla="*/ 8 w 8"/>
                <a:gd name="T19" fmla="*/ 192 h 224"/>
                <a:gd name="T20" fmla="*/ 8 w 8"/>
                <a:gd name="T21" fmla="*/ 200 h 224"/>
                <a:gd name="T22" fmla="*/ 8 w 8"/>
                <a:gd name="T23" fmla="*/ 200 h 224"/>
                <a:gd name="T24" fmla="*/ 8 w 8"/>
                <a:gd name="T25" fmla="*/ 176 h 224"/>
                <a:gd name="T26" fmla="*/ 0 w 8"/>
                <a:gd name="T27" fmla="*/ 176 h 224"/>
                <a:gd name="T28" fmla="*/ 0 w 8"/>
                <a:gd name="T29" fmla="*/ 168 h 224"/>
                <a:gd name="T30" fmla="*/ 8 w 8"/>
                <a:gd name="T31" fmla="*/ 168 h 224"/>
                <a:gd name="T32" fmla="*/ 8 w 8"/>
                <a:gd name="T33" fmla="*/ 176 h 224"/>
                <a:gd name="T34" fmla="*/ 8 w 8"/>
                <a:gd name="T35" fmla="*/ 176 h 224"/>
                <a:gd name="T36" fmla="*/ 8 w 8"/>
                <a:gd name="T37" fmla="*/ 152 h 224"/>
                <a:gd name="T38" fmla="*/ 0 w 8"/>
                <a:gd name="T39" fmla="*/ 152 h 224"/>
                <a:gd name="T40" fmla="*/ 0 w 8"/>
                <a:gd name="T41" fmla="*/ 144 h 224"/>
                <a:gd name="T42" fmla="*/ 8 w 8"/>
                <a:gd name="T43" fmla="*/ 144 h 224"/>
                <a:gd name="T44" fmla="*/ 8 w 8"/>
                <a:gd name="T45" fmla="*/ 152 h 224"/>
                <a:gd name="T46" fmla="*/ 8 w 8"/>
                <a:gd name="T47" fmla="*/ 152 h 224"/>
                <a:gd name="T48" fmla="*/ 8 w 8"/>
                <a:gd name="T49" fmla="*/ 128 h 224"/>
                <a:gd name="T50" fmla="*/ 0 w 8"/>
                <a:gd name="T51" fmla="*/ 128 h 224"/>
                <a:gd name="T52" fmla="*/ 0 w 8"/>
                <a:gd name="T53" fmla="*/ 120 h 224"/>
                <a:gd name="T54" fmla="*/ 8 w 8"/>
                <a:gd name="T55" fmla="*/ 120 h 224"/>
                <a:gd name="T56" fmla="*/ 8 w 8"/>
                <a:gd name="T57" fmla="*/ 128 h 224"/>
                <a:gd name="T58" fmla="*/ 8 w 8"/>
                <a:gd name="T59" fmla="*/ 128 h 224"/>
                <a:gd name="T60" fmla="*/ 8 w 8"/>
                <a:gd name="T61" fmla="*/ 104 h 224"/>
                <a:gd name="T62" fmla="*/ 0 w 8"/>
                <a:gd name="T63" fmla="*/ 104 h 224"/>
                <a:gd name="T64" fmla="*/ 0 w 8"/>
                <a:gd name="T65" fmla="*/ 96 h 224"/>
                <a:gd name="T66" fmla="*/ 8 w 8"/>
                <a:gd name="T67" fmla="*/ 96 h 224"/>
                <a:gd name="T68" fmla="*/ 8 w 8"/>
                <a:gd name="T69" fmla="*/ 104 h 224"/>
                <a:gd name="T70" fmla="*/ 8 w 8"/>
                <a:gd name="T71" fmla="*/ 104 h 224"/>
                <a:gd name="T72" fmla="*/ 8 w 8"/>
                <a:gd name="T73" fmla="*/ 80 h 224"/>
                <a:gd name="T74" fmla="*/ 0 w 8"/>
                <a:gd name="T75" fmla="*/ 80 h 224"/>
                <a:gd name="T76" fmla="*/ 0 w 8"/>
                <a:gd name="T77" fmla="*/ 72 h 224"/>
                <a:gd name="T78" fmla="*/ 8 w 8"/>
                <a:gd name="T79" fmla="*/ 72 h 224"/>
                <a:gd name="T80" fmla="*/ 8 w 8"/>
                <a:gd name="T81" fmla="*/ 80 h 224"/>
                <a:gd name="T82" fmla="*/ 8 w 8"/>
                <a:gd name="T83" fmla="*/ 80 h 224"/>
                <a:gd name="T84" fmla="*/ 8 w 8"/>
                <a:gd name="T85" fmla="*/ 56 h 224"/>
                <a:gd name="T86" fmla="*/ 0 w 8"/>
                <a:gd name="T87" fmla="*/ 56 h 224"/>
                <a:gd name="T88" fmla="*/ 0 w 8"/>
                <a:gd name="T89" fmla="*/ 48 h 224"/>
                <a:gd name="T90" fmla="*/ 8 w 8"/>
                <a:gd name="T91" fmla="*/ 48 h 224"/>
                <a:gd name="T92" fmla="*/ 8 w 8"/>
                <a:gd name="T93" fmla="*/ 56 h 224"/>
                <a:gd name="T94" fmla="*/ 8 w 8"/>
                <a:gd name="T95" fmla="*/ 56 h 224"/>
                <a:gd name="T96" fmla="*/ 8 w 8"/>
                <a:gd name="T97" fmla="*/ 32 h 224"/>
                <a:gd name="T98" fmla="*/ 0 w 8"/>
                <a:gd name="T99" fmla="*/ 32 h 224"/>
                <a:gd name="T100" fmla="*/ 0 w 8"/>
                <a:gd name="T101" fmla="*/ 24 h 224"/>
                <a:gd name="T102" fmla="*/ 8 w 8"/>
                <a:gd name="T103" fmla="*/ 24 h 224"/>
                <a:gd name="T104" fmla="*/ 8 w 8"/>
                <a:gd name="T105" fmla="*/ 32 h 224"/>
                <a:gd name="T106" fmla="*/ 8 w 8"/>
                <a:gd name="T107" fmla="*/ 32 h 224"/>
                <a:gd name="T108" fmla="*/ 8 w 8"/>
                <a:gd name="T109" fmla="*/ 8 h 224"/>
                <a:gd name="T110" fmla="*/ 0 w 8"/>
                <a:gd name="T111" fmla="*/ 8 h 224"/>
                <a:gd name="T112" fmla="*/ 0 w 8"/>
                <a:gd name="T113" fmla="*/ 0 h 224"/>
                <a:gd name="T114" fmla="*/ 8 w 8"/>
                <a:gd name="T115" fmla="*/ 0 h 224"/>
                <a:gd name="T116" fmla="*/ 8 w 8"/>
                <a:gd name="T117" fmla="*/ 8 h 224"/>
                <a:gd name="T118" fmla="*/ 8 w 8"/>
                <a:gd name="T119" fmla="*/ 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" h="224">
                  <a:moveTo>
                    <a:pt x="8" y="224"/>
                  </a:moveTo>
                  <a:lnTo>
                    <a:pt x="0" y="224"/>
                  </a:lnTo>
                  <a:lnTo>
                    <a:pt x="0" y="216"/>
                  </a:lnTo>
                  <a:lnTo>
                    <a:pt x="8" y="216"/>
                  </a:lnTo>
                  <a:lnTo>
                    <a:pt x="8" y="224"/>
                  </a:lnTo>
                  <a:lnTo>
                    <a:pt x="8" y="224"/>
                  </a:lnTo>
                  <a:close/>
                  <a:moveTo>
                    <a:pt x="8" y="200"/>
                  </a:moveTo>
                  <a:lnTo>
                    <a:pt x="0" y="200"/>
                  </a:lnTo>
                  <a:lnTo>
                    <a:pt x="0" y="192"/>
                  </a:lnTo>
                  <a:lnTo>
                    <a:pt x="8" y="192"/>
                  </a:lnTo>
                  <a:lnTo>
                    <a:pt x="8" y="200"/>
                  </a:lnTo>
                  <a:lnTo>
                    <a:pt x="8" y="200"/>
                  </a:lnTo>
                  <a:close/>
                  <a:moveTo>
                    <a:pt x="8" y="176"/>
                  </a:moveTo>
                  <a:lnTo>
                    <a:pt x="0" y="176"/>
                  </a:lnTo>
                  <a:lnTo>
                    <a:pt x="0" y="168"/>
                  </a:lnTo>
                  <a:lnTo>
                    <a:pt x="8" y="168"/>
                  </a:lnTo>
                  <a:lnTo>
                    <a:pt x="8" y="176"/>
                  </a:lnTo>
                  <a:lnTo>
                    <a:pt x="8" y="176"/>
                  </a:lnTo>
                  <a:close/>
                  <a:moveTo>
                    <a:pt x="8" y="152"/>
                  </a:moveTo>
                  <a:lnTo>
                    <a:pt x="0" y="152"/>
                  </a:lnTo>
                  <a:lnTo>
                    <a:pt x="0" y="144"/>
                  </a:lnTo>
                  <a:lnTo>
                    <a:pt x="8" y="144"/>
                  </a:lnTo>
                  <a:lnTo>
                    <a:pt x="8" y="152"/>
                  </a:lnTo>
                  <a:lnTo>
                    <a:pt x="8" y="152"/>
                  </a:lnTo>
                  <a:close/>
                  <a:moveTo>
                    <a:pt x="8" y="128"/>
                  </a:moveTo>
                  <a:lnTo>
                    <a:pt x="0" y="128"/>
                  </a:lnTo>
                  <a:lnTo>
                    <a:pt x="0" y="120"/>
                  </a:lnTo>
                  <a:lnTo>
                    <a:pt x="8" y="120"/>
                  </a:lnTo>
                  <a:lnTo>
                    <a:pt x="8" y="128"/>
                  </a:lnTo>
                  <a:lnTo>
                    <a:pt x="8" y="128"/>
                  </a:lnTo>
                  <a:close/>
                  <a:moveTo>
                    <a:pt x="8" y="104"/>
                  </a:moveTo>
                  <a:lnTo>
                    <a:pt x="0" y="104"/>
                  </a:lnTo>
                  <a:lnTo>
                    <a:pt x="0" y="96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04"/>
                  </a:lnTo>
                  <a:close/>
                  <a:moveTo>
                    <a:pt x="8" y="80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8" y="80"/>
                  </a:lnTo>
                  <a:close/>
                  <a:moveTo>
                    <a:pt x="8" y="56"/>
                  </a:move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56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1096291" y="4764"/>
            <a:ext cx="16931" cy="1354137"/>
            <a:chOff x="518" y="3"/>
            <a:chExt cx="8" cy="853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3"/>
              <a:ext cx="8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8" y="3"/>
              <a:ext cx="8" cy="853"/>
            </a:xfrm>
            <a:custGeom>
              <a:avLst/>
              <a:gdLst>
                <a:gd name="T0" fmla="*/ 8 w 8"/>
                <a:gd name="T1" fmla="*/ 845 h 853"/>
                <a:gd name="T2" fmla="*/ 0 w 8"/>
                <a:gd name="T3" fmla="*/ 829 h 853"/>
                <a:gd name="T4" fmla="*/ 8 w 8"/>
                <a:gd name="T5" fmla="*/ 829 h 853"/>
                <a:gd name="T6" fmla="*/ 8 w 8"/>
                <a:gd name="T7" fmla="*/ 797 h 853"/>
                <a:gd name="T8" fmla="*/ 0 w 8"/>
                <a:gd name="T9" fmla="*/ 781 h 853"/>
                <a:gd name="T10" fmla="*/ 8 w 8"/>
                <a:gd name="T11" fmla="*/ 781 h 853"/>
                <a:gd name="T12" fmla="*/ 8 w 8"/>
                <a:gd name="T13" fmla="*/ 748 h 853"/>
                <a:gd name="T14" fmla="*/ 0 w 8"/>
                <a:gd name="T15" fmla="*/ 732 h 853"/>
                <a:gd name="T16" fmla="*/ 8 w 8"/>
                <a:gd name="T17" fmla="*/ 732 h 853"/>
                <a:gd name="T18" fmla="*/ 8 w 8"/>
                <a:gd name="T19" fmla="*/ 700 h 853"/>
                <a:gd name="T20" fmla="*/ 0 w 8"/>
                <a:gd name="T21" fmla="*/ 684 h 853"/>
                <a:gd name="T22" fmla="*/ 8 w 8"/>
                <a:gd name="T23" fmla="*/ 684 h 853"/>
                <a:gd name="T24" fmla="*/ 8 w 8"/>
                <a:gd name="T25" fmla="*/ 652 h 853"/>
                <a:gd name="T26" fmla="*/ 0 w 8"/>
                <a:gd name="T27" fmla="*/ 636 h 853"/>
                <a:gd name="T28" fmla="*/ 8 w 8"/>
                <a:gd name="T29" fmla="*/ 636 h 853"/>
                <a:gd name="T30" fmla="*/ 8 w 8"/>
                <a:gd name="T31" fmla="*/ 604 h 853"/>
                <a:gd name="T32" fmla="*/ 0 w 8"/>
                <a:gd name="T33" fmla="*/ 587 h 853"/>
                <a:gd name="T34" fmla="*/ 8 w 8"/>
                <a:gd name="T35" fmla="*/ 587 h 853"/>
                <a:gd name="T36" fmla="*/ 8 w 8"/>
                <a:gd name="T37" fmla="*/ 555 h 853"/>
                <a:gd name="T38" fmla="*/ 0 w 8"/>
                <a:gd name="T39" fmla="*/ 539 h 853"/>
                <a:gd name="T40" fmla="*/ 8 w 8"/>
                <a:gd name="T41" fmla="*/ 539 h 853"/>
                <a:gd name="T42" fmla="*/ 8 w 8"/>
                <a:gd name="T43" fmla="*/ 507 h 853"/>
                <a:gd name="T44" fmla="*/ 0 w 8"/>
                <a:gd name="T45" fmla="*/ 491 h 853"/>
                <a:gd name="T46" fmla="*/ 8 w 8"/>
                <a:gd name="T47" fmla="*/ 491 h 853"/>
                <a:gd name="T48" fmla="*/ 8 w 8"/>
                <a:gd name="T49" fmla="*/ 459 h 853"/>
                <a:gd name="T50" fmla="*/ 0 w 8"/>
                <a:gd name="T51" fmla="*/ 443 h 853"/>
                <a:gd name="T52" fmla="*/ 8 w 8"/>
                <a:gd name="T53" fmla="*/ 443 h 853"/>
                <a:gd name="T54" fmla="*/ 8 w 8"/>
                <a:gd name="T55" fmla="*/ 411 h 853"/>
                <a:gd name="T56" fmla="*/ 0 w 8"/>
                <a:gd name="T57" fmla="*/ 394 h 853"/>
                <a:gd name="T58" fmla="*/ 8 w 8"/>
                <a:gd name="T59" fmla="*/ 394 h 853"/>
                <a:gd name="T60" fmla="*/ 8 w 8"/>
                <a:gd name="T61" fmla="*/ 362 h 853"/>
                <a:gd name="T62" fmla="*/ 0 w 8"/>
                <a:gd name="T63" fmla="*/ 346 h 853"/>
                <a:gd name="T64" fmla="*/ 8 w 8"/>
                <a:gd name="T65" fmla="*/ 346 h 853"/>
                <a:gd name="T66" fmla="*/ 8 w 8"/>
                <a:gd name="T67" fmla="*/ 314 h 853"/>
                <a:gd name="T68" fmla="*/ 0 w 8"/>
                <a:gd name="T69" fmla="*/ 298 h 853"/>
                <a:gd name="T70" fmla="*/ 8 w 8"/>
                <a:gd name="T71" fmla="*/ 298 h 853"/>
                <a:gd name="T72" fmla="*/ 8 w 8"/>
                <a:gd name="T73" fmla="*/ 266 h 853"/>
                <a:gd name="T74" fmla="*/ 0 w 8"/>
                <a:gd name="T75" fmla="*/ 250 h 853"/>
                <a:gd name="T76" fmla="*/ 8 w 8"/>
                <a:gd name="T77" fmla="*/ 250 h 853"/>
                <a:gd name="T78" fmla="*/ 8 w 8"/>
                <a:gd name="T79" fmla="*/ 217 h 853"/>
                <a:gd name="T80" fmla="*/ 0 w 8"/>
                <a:gd name="T81" fmla="*/ 201 h 853"/>
                <a:gd name="T82" fmla="*/ 8 w 8"/>
                <a:gd name="T83" fmla="*/ 201 h 853"/>
                <a:gd name="T84" fmla="*/ 8 w 8"/>
                <a:gd name="T85" fmla="*/ 169 h 853"/>
                <a:gd name="T86" fmla="*/ 0 w 8"/>
                <a:gd name="T87" fmla="*/ 153 h 853"/>
                <a:gd name="T88" fmla="*/ 8 w 8"/>
                <a:gd name="T89" fmla="*/ 153 h 853"/>
                <a:gd name="T90" fmla="*/ 8 w 8"/>
                <a:gd name="T91" fmla="*/ 121 h 853"/>
                <a:gd name="T92" fmla="*/ 0 w 8"/>
                <a:gd name="T93" fmla="*/ 105 h 853"/>
                <a:gd name="T94" fmla="*/ 8 w 8"/>
                <a:gd name="T95" fmla="*/ 105 h 853"/>
                <a:gd name="T96" fmla="*/ 8 w 8"/>
                <a:gd name="T97" fmla="*/ 73 h 853"/>
                <a:gd name="T98" fmla="*/ 0 w 8"/>
                <a:gd name="T99" fmla="*/ 57 h 853"/>
                <a:gd name="T100" fmla="*/ 8 w 8"/>
                <a:gd name="T101" fmla="*/ 57 h 853"/>
                <a:gd name="T102" fmla="*/ 8 w 8"/>
                <a:gd name="T103" fmla="*/ 24 h 853"/>
                <a:gd name="T104" fmla="*/ 0 w 8"/>
                <a:gd name="T105" fmla="*/ 8 h 853"/>
                <a:gd name="T106" fmla="*/ 8 w 8"/>
                <a:gd name="T107" fmla="*/ 8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853">
                  <a:moveTo>
                    <a:pt x="8" y="853"/>
                  </a:moveTo>
                  <a:lnTo>
                    <a:pt x="0" y="853"/>
                  </a:lnTo>
                  <a:lnTo>
                    <a:pt x="0" y="845"/>
                  </a:lnTo>
                  <a:lnTo>
                    <a:pt x="8" y="845"/>
                  </a:lnTo>
                  <a:lnTo>
                    <a:pt x="8" y="853"/>
                  </a:lnTo>
                  <a:lnTo>
                    <a:pt x="8" y="853"/>
                  </a:lnTo>
                  <a:close/>
                  <a:moveTo>
                    <a:pt x="8" y="829"/>
                  </a:moveTo>
                  <a:lnTo>
                    <a:pt x="0" y="829"/>
                  </a:lnTo>
                  <a:lnTo>
                    <a:pt x="0" y="821"/>
                  </a:lnTo>
                  <a:lnTo>
                    <a:pt x="8" y="821"/>
                  </a:lnTo>
                  <a:lnTo>
                    <a:pt x="8" y="829"/>
                  </a:lnTo>
                  <a:lnTo>
                    <a:pt x="8" y="829"/>
                  </a:lnTo>
                  <a:close/>
                  <a:moveTo>
                    <a:pt x="8" y="805"/>
                  </a:moveTo>
                  <a:lnTo>
                    <a:pt x="0" y="805"/>
                  </a:lnTo>
                  <a:lnTo>
                    <a:pt x="0" y="797"/>
                  </a:lnTo>
                  <a:lnTo>
                    <a:pt x="8" y="797"/>
                  </a:lnTo>
                  <a:lnTo>
                    <a:pt x="8" y="805"/>
                  </a:lnTo>
                  <a:lnTo>
                    <a:pt x="8" y="805"/>
                  </a:lnTo>
                  <a:close/>
                  <a:moveTo>
                    <a:pt x="8" y="781"/>
                  </a:moveTo>
                  <a:lnTo>
                    <a:pt x="0" y="781"/>
                  </a:lnTo>
                  <a:lnTo>
                    <a:pt x="0" y="772"/>
                  </a:lnTo>
                  <a:lnTo>
                    <a:pt x="8" y="772"/>
                  </a:lnTo>
                  <a:lnTo>
                    <a:pt x="8" y="781"/>
                  </a:lnTo>
                  <a:lnTo>
                    <a:pt x="8" y="781"/>
                  </a:lnTo>
                  <a:close/>
                  <a:moveTo>
                    <a:pt x="8" y="756"/>
                  </a:moveTo>
                  <a:lnTo>
                    <a:pt x="0" y="756"/>
                  </a:lnTo>
                  <a:lnTo>
                    <a:pt x="0" y="748"/>
                  </a:lnTo>
                  <a:lnTo>
                    <a:pt x="8" y="748"/>
                  </a:lnTo>
                  <a:lnTo>
                    <a:pt x="8" y="756"/>
                  </a:lnTo>
                  <a:lnTo>
                    <a:pt x="8" y="756"/>
                  </a:lnTo>
                  <a:close/>
                  <a:moveTo>
                    <a:pt x="8" y="732"/>
                  </a:moveTo>
                  <a:lnTo>
                    <a:pt x="0" y="732"/>
                  </a:lnTo>
                  <a:lnTo>
                    <a:pt x="0" y="724"/>
                  </a:lnTo>
                  <a:lnTo>
                    <a:pt x="8" y="724"/>
                  </a:lnTo>
                  <a:lnTo>
                    <a:pt x="8" y="732"/>
                  </a:lnTo>
                  <a:lnTo>
                    <a:pt x="8" y="732"/>
                  </a:lnTo>
                  <a:close/>
                  <a:moveTo>
                    <a:pt x="8" y="708"/>
                  </a:moveTo>
                  <a:lnTo>
                    <a:pt x="0" y="708"/>
                  </a:lnTo>
                  <a:lnTo>
                    <a:pt x="0" y="700"/>
                  </a:lnTo>
                  <a:lnTo>
                    <a:pt x="8" y="700"/>
                  </a:lnTo>
                  <a:lnTo>
                    <a:pt x="8" y="708"/>
                  </a:lnTo>
                  <a:lnTo>
                    <a:pt x="8" y="708"/>
                  </a:lnTo>
                  <a:close/>
                  <a:moveTo>
                    <a:pt x="8" y="684"/>
                  </a:moveTo>
                  <a:lnTo>
                    <a:pt x="0" y="684"/>
                  </a:lnTo>
                  <a:lnTo>
                    <a:pt x="0" y="676"/>
                  </a:lnTo>
                  <a:lnTo>
                    <a:pt x="8" y="676"/>
                  </a:lnTo>
                  <a:lnTo>
                    <a:pt x="8" y="684"/>
                  </a:lnTo>
                  <a:lnTo>
                    <a:pt x="8" y="684"/>
                  </a:lnTo>
                  <a:close/>
                  <a:moveTo>
                    <a:pt x="8" y="660"/>
                  </a:moveTo>
                  <a:lnTo>
                    <a:pt x="0" y="660"/>
                  </a:lnTo>
                  <a:lnTo>
                    <a:pt x="0" y="652"/>
                  </a:lnTo>
                  <a:lnTo>
                    <a:pt x="8" y="652"/>
                  </a:lnTo>
                  <a:lnTo>
                    <a:pt x="8" y="660"/>
                  </a:lnTo>
                  <a:lnTo>
                    <a:pt x="8" y="660"/>
                  </a:lnTo>
                  <a:close/>
                  <a:moveTo>
                    <a:pt x="8" y="636"/>
                  </a:moveTo>
                  <a:lnTo>
                    <a:pt x="0" y="636"/>
                  </a:lnTo>
                  <a:lnTo>
                    <a:pt x="0" y="628"/>
                  </a:lnTo>
                  <a:lnTo>
                    <a:pt x="8" y="628"/>
                  </a:lnTo>
                  <a:lnTo>
                    <a:pt x="8" y="636"/>
                  </a:lnTo>
                  <a:lnTo>
                    <a:pt x="8" y="636"/>
                  </a:lnTo>
                  <a:close/>
                  <a:moveTo>
                    <a:pt x="8" y="612"/>
                  </a:moveTo>
                  <a:lnTo>
                    <a:pt x="0" y="612"/>
                  </a:lnTo>
                  <a:lnTo>
                    <a:pt x="0" y="604"/>
                  </a:lnTo>
                  <a:lnTo>
                    <a:pt x="8" y="604"/>
                  </a:lnTo>
                  <a:lnTo>
                    <a:pt x="8" y="612"/>
                  </a:lnTo>
                  <a:lnTo>
                    <a:pt x="8" y="612"/>
                  </a:lnTo>
                  <a:close/>
                  <a:moveTo>
                    <a:pt x="8" y="587"/>
                  </a:moveTo>
                  <a:lnTo>
                    <a:pt x="0" y="587"/>
                  </a:lnTo>
                  <a:lnTo>
                    <a:pt x="0" y="579"/>
                  </a:lnTo>
                  <a:lnTo>
                    <a:pt x="8" y="579"/>
                  </a:lnTo>
                  <a:lnTo>
                    <a:pt x="8" y="587"/>
                  </a:lnTo>
                  <a:lnTo>
                    <a:pt x="8" y="587"/>
                  </a:lnTo>
                  <a:close/>
                  <a:moveTo>
                    <a:pt x="8" y="563"/>
                  </a:moveTo>
                  <a:lnTo>
                    <a:pt x="0" y="563"/>
                  </a:lnTo>
                  <a:lnTo>
                    <a:pt x="0" y="555"/>
                  </a:lnTo>
                  <a:lnTo>
                    <a:pt x="8" y="555"/>
                  </a:lnTo>
                  <a:lnTo>
                    <a:pt x="8" y="563"/>
                  </a:lnTo>
                  <a:lnTo>
                    <a:pt x="8" y="563"/>
                  </a:lnTo>
                  <a:close/>
                  <a:moveTo>
                    <a:pt x="8" y="539"/>
                  </a:moveTo>
                  <a:lnTo>
                    <a:pt x="0" y="539"/>
                  </a:lnTo>
                  <a:lnTo>
                    <a:pt x="0" y="531"/>
                  </a:lnTo>
                  <a:lnTo>
                    <a:pt x="8" y="531"/>
                  </a:lnTo>
                  <a:lnTo>
                    <a:pt x="8" y="539"/>
                  </a:lnTo>
                  <a:lnTo>
                    <a:pt x="8" y="539"/>
                  </a:lnTo>
                  <a:close/>
                  <a:moveTo>
                    <a:pt x="8" y="515"/>
                  </a:moveTo>
                  <a:lnTo>
                    <a:pt x="0" y="515"/>
                  </a:lnTo>
                  <a:lnTo>
                    <a:pt x="0" y="507"/>
                  </a:lnTo>
                  <a:lnTo>
                    <a:pt x="8" y="507"/>
                  </a:lnTo>
                  <a:lnTo>
                    <a:pt x="8" y="515"/>
                  </a:lnTo>
                  <a:lnTo>
                    <a:pt x="8" y="515"/>
                  </a:lnTo>
                  <a:close/>
                  <a:moveTo>
                    <a:pt x="8" y="491"/>
                  </a:moveTo>
                  <a:lnTo>
                    <a:pt x="0" y="491"/>
                  </a:lnTo>
                  <a:lnTo>
                    <a:pt x="0" y="483"/>
                  </a:lnTo>
                  <a:lnTo>
                    <a:pt x="8" y="483"/>
                  </a:lnTo>
                  <a:lnTo>
                    <a:pt x="8" y="491"/>
                  </a:lnTo>
                  <a:lnTo>
                    <a:pt x="8" y="491"/>
                  </a:lnTo>
                  <a:close/>
                  <a:moveTo>
                    <a:pt x="8" y="467"/>
                  </a:moveTo>
                  <a:lnTo>
                    <a:pt x="0" y="467"/>
                  </a:lnTo>
                  <a:lnTo>
                    <a:pt x="0" y="459"/>
                  </a:lnTo>
                  <a:lnTo>
                    <a:pt x="8" y="459"/>
                  </a:lnTo>
                  <a:lnTo>
                    <a:pt x="8" y="467"/>
                  </a:lnTo>
                  <a:lnTo>
                    <a:pt x="8" y="467"/>
                  </a:lnTo>
                  <a:close/>
                  <a:moveTo>
                    <a:pt x="8" y="443"/>
                  </a:moveTo>
                  <a:lnTo>
                    <a:pt x="0" y="443"/>
                  </a:lnTo>
                  <a:lnTo>
                    <a:pt x="0" y="435"/>
                  </a:lnTo>
                  <a:lnTo>
                    <a:pt x="8" y="435"/>
                  </a:lnTo>
                  <a:lnTo>
                    <a:pt x="8" y="443"/>
                  </a:lnTo>
                  <a:lnTo>
                    <a:pt x="8" y="443"/>
                  </a:lnTo>
                  <a:close/>
                  <a:moveTo>
                    <a:pt x="8" y="419"/>
                  </a:moveTo>
                  <a:lnTo>
                    <a:pt x="0" y="419"/>
                  </a:lnTo>
                  <a:lnTo>
                    <a:pt x="0" y="411"/>
                  </a:lnTo>
                  <a:lnTo>
                    <a:pt x="8" y="411"/>
                  </a:lnTo>
                  <a:lnTo>
                    <a:pt x="8" y="419"/>
                  </a:lnTo>
                  <a:lnTo>
                    <a:pt x="8" y="419"/>
                  </a:lnTo>
                  <a:close/>
                  <a:moveTo>
                    <a:pt x="8" y="394"/>
                  </a:moveTo>
                  <a:lnTo>
                    <a:pt x="0" y="394"/>
                  </a:lnTo>
                  <a:lnTo>
                    <a:pt x="0" y="386"/>
                  </a:lnTo>
                  <a:lnTo>
                    <a:pt x="8" y="386"/>
                  </a:lnTo>
                  <a:lnTo>
                    <a:pt x="8" y="394"/>
                  </a:lnTo>
                  <a:lnTo>
                    <a:pt x="8" y="394"/>
                  </a:lnTo>
                  <a:close/>
                  <a:moveTo>
                    <a:pt x="8" y="370"/>
                  </a:moveTo>
                  <a:lnTo>
                    <a:pt x="0" y="370"/>
                  </a:lnTo>
                  <a:lnTo>
                    <a:pt x="0" y="362"/>
                  </a:lnTo>
                  <a:lnTo>
                    <a:pt x="8" y="362"/>
                  </a:lnTo>
                  <a:lnTo>
                    <a:pt x="8" y="370"/>
                  </a:lnTo>
                  <a:lnTo>
                    <a:pt x="8" y="370"/>
                  </a:lnTo>
                  <a:close/>
                  <a:moveTo>
                    <a:pt x="8" y="346"/>
                  </a:moveTo>
                  <a:lnTo>
                    <a:pt x="0" y="346"/>
                  </a:lnTo>
                  <a:lnTo>
                    <a:pt x="0" y="338"/>
                  </a:lnTo>
                  <a:lnTo>
                    <a:pt x="8" y="338"/>
                  </a:lnTo>
                  <a:lnTo>
                    <a:pt x="8" y="346"/>
                  </a:lnTo>
                  <a:lnTo>
                    <a:pt x="8" y="346"/>
                  </a:lnTo>
                  <a:close/>
                  <a:moveTo>
                    <a:pt x="8" y="322"/>
                  </a:moveTo>
                  <a:lnTo>
                    <a:pt x="0" y="322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8" y="322"/>
                  </a:lnTo>
                  <a:lnTo>
                    <a:pt x="8" y="322"/>
                  </a:lnTo>
                  <a:close/>
                  <a:moveTo>
                    <a:pt x="8" y="298"/>
                  </a:moveTo>
                  <a:lnTo>
                    <a:pt x="0" y="298"/>
                  </a:lnTo>
                  <a:lnTo>
                    <a:pt x="0" y="290"/>
                  </a:lnTo>
                  <a:lnTo>
                    <a:pt x="8" y="290"/>
                  </a:lnTo>
                  <a:lnTo>
                    <a:pt x="8" y="298"/>
                  </a:lnTo>
                  <a:lnTo>
                    <a:pt x="8" y="298"/>
                  </a:lnTo>
                  <a:close/>
                  <a:moveTo>
                    <a:pt x="8" y="274"/>
                  </a:moveTo>
                  <a:lnTo>
                    <a:pt x="0" y="274"/>
                  </a:lnTo>
                  <a:lnTo>
                    <a:pt x="0" y="266"/>
                  </a:lnTo>
                  <a:lnTo>
                    <a:pt x="8" y="266"/>
                  </a:lnTo>
                  <a:lnTo>
                    <a:pt x="8" y="274"/>
                  </a:lnTo>
                  <a:lnTo>
                    <a:pt x="8" y="274"/>
                  </a:lnTo>
                  <a:close/>
                  <a:moveTo>
                    <a:pt x="8" y="250"/>
                  </a:moveTo>
                  <a:lnTo>
                    <a:pt x="0" y="250"/>
                  </a:lnTo>
                  <a:lnTo>
                    <a:pt x="0" y="242"/>
                  </a:lnTo>
                  <a:lnTo>
                    <a:pt x="8" y="242"/>
                  </a:lnTo>
                  <a:lnTo>
                    <a:pt x="8" y="250"/>
                  </a:lnTo>
                  <a:lnTo>
                    <a:pt x="8" y="250"/>
                  </a:lnTo>
                  <a:close/>
                  <a:moveTo>
                    <a:pt x="8" y="226"/>
                  </a:moveTo>
                  <a:lnTo>
                    <a:pt x="0" y="226"/>
                  </a:lnTo>
                  <a:lnTo>
                    <a:pt x="0" y="217"/>
                  </a:lnTo>
                  <a:lnTo>
                    <a:pt x="8" y="217"/>
                  </a:lnTo>
                  <a:lnTo>
                    <a:pt x="8" y="226"/>
                  </a:lnTo>
                  <a:lnTo>
                    <a:pt x="8" y="226"/>
                  </a:lnTo>
                  <a:close/>
                  <a:moveTo>
                    <a:pt x="8" y="201"/>
                  </a:moveTo>
                  <a:lnTo>
                    <a:pt x="0" y="201"/>
                  </a:lnTo>
                  <a:lnTo>
                    <a:pt x="0" y="193"/>
                  </a:lnTo>
                  <a:lnTo>
                    <a:pt x="8" y="193"/>
                  </a:lnTo>
                  <a:lnTo>
                    <a:pt x="8" y="201"/>
                  </a:lnTo>
                  <a:lnTo>
                    <a:pt x="8" y="201"/>
                  </a:lnTo>
                  <a:close/>
                  <a:moveTo>
                    <a:pt x="8" y="177"/>
                  </a:moveTo>
                  <a:lnTo>
                    <a:pt x="0" y="177"/>
                  </a:lnTo>
                  <a:lnTo>
                    <a:pt x="0" y="169"/>
                  </a:lnTo>
                  <a:lnTo>
                    <a:pt x="8" y="169"/>
                  </a:lnTo>
                  <a:lnTo>
                    <a:pt x="8" y="177"/>
                  </a:lnTo>
                  <a:lnTo>
                    <a:pt x="8" y="177"/>
                  </a:lnTo>
                  <a:close/>
                  <a:moveTo>
                    <a:pt x="8" y="153"/>
                  </a:moveTo>
                  <a:lnTo>
                    <a:pt x="0" y="153"/>
                  </a:lnTo>
                  <a:lnTo>
                    <a:pt x="0" y="145"/>
                  </a:lnTo>
                  <a:lnTo>
                    <a:pt x="8" y="145"/>
                  </a:lnTo>
                  <a:lnTo>
                    <a:pt x="8" y="153"/>
                  </a:lnTo>
                  <a:lnTo>
                    <a:pt x="8" y="153"/>
                  </a:lnTo>
                  <a:close/>
                  <a:moveTo>
                    <a:pt x="8" y="129"/>
                  </a:moveTo>
                  <a:lnTo>
                    <a:pt x="0" y="129"/>
                  </a:lnTo>
                  <a:lnTo>
                    <a:pt x="0" y="121"/>
                  </a:lnTo>
                  <a:lnTo>
                    <a:pt x="8" y="121"/>
                  </a:lnTo>
                  <a:lnTo>
                    <a:pt x="8" y="129"/>
                  </a:lnTo>
                  <a:lnTo>
                    <a:pt x="8" y="129"/>
                  </a:lnTo>
                  <a:close/>
                  <a:moveTo>
                    <a:pt x="8" y="105"/>
                  </a:moveTo>
                  <a:lnTo>
                    <a:pt x="0" y="105"/>
                  </a:lnTo>
                  <a:lnTo>
                    <a:pt x="0" y="97"/>
                  </a:lnTo>
                  <a:lnTo>
                    <a:pt x="8" y="97"/>
                  </a:lnTo>
                  <a:lnTo>
                    <a:pt x="8" y="105"/>
                  </a:lnTo>
                  <a:lnTo>
                    <a:pt x="8" y="105"/>
                  </a:lnTo>
                  <a:close/>
                  <a:moveTo>
                    <a:pt x="8" y="81"/>
                  </a:moveTo>
                  <a:lnTo>
                    <a:pt x="0" y="81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81"/>
                  </a:lnTo>
                  <a:lnTo>
                    <a:pt x="8" y="81"/>
                  </a:lnTo>
                  <a:close/>
                  <a:moveTo>
                    <a:pt x="8" y="57"/>
                  </a:moveTo>
                  <a:lnTo>
                    <a:pt x="0" y="57"/>
                  </a:lnTo>
                  <a:lnTo>
                    <a:pt x="0" y="49"/>
                  </a:lnTo>
                  <a:lnTo>
                    <a:pt x="8" y="49"/>
                  </a:lnTo>
                  <a:lnTo>
                    <a:pt x="8" y="57"/>
                  </a:lnTo>
                  <a:lnTo>
                    <a:pt x="8" y="57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pic>
        <p:nvPicPr>
          <p:cNvPr id="14" name="Afbeelding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839" y="5645142"/>
            <a:ext cx="1056416" cy="1056553"/>
          </a:xfrm>
          <a:prstGeom prst="rect">
            <a:avLst/>
          </a:prstGeom>
        </p:spPr>
      </p:pic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 bwMode="white">
          <a:xfrm>
            <a:off x="1180647" y="6382801"/>
            <a:ext cx="7377740" cy="292100"/>
          </a:xfrm>
        </p:spPr>
        <p:txBody>
          <a:bodyPr/>
          <a:lstStyle>
            <a:lvl1pPr algn="l">
              <a:defRPr sz="1500">
                <a:solidFill>
                  <a:schemeClr val="bg1"/>
                </a:solidFill>
              </a:defRPr>
            </a:lvl1pPr>
          </a:lstStyle>
          <a:p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266666" y="6381751"/>
            <a:ext cx="726345" cy="291600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fld id="{5B77336A-0356-6441-BC59-EACA5C95B5D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7" y="5718771"/>
            <a:ext cx="144761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9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 bwMode="black">
          <a:xfrm>
            <a:off x="0" y="6341071"/>
            <a:ext cx="12200012" cy="52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0816" y="288000"/>
            <a:ext cx="10208271" cy="707680"/>
          </a:xfrm>
        </p:spPr>
        <p:txBody>
          <a:bodyPr/>
          <a:lstStyle/>
          <a:p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391819" y="1188721"/>
            <a:ext cx="5039344" cy="4556988"/>
          </a:xfrm>
        </p:spPr>
        <p:txBody>
          <a:bodyPr/>
          <a:lstStyle>
            <a:lvl1pPr marL="455038" indent="-455038">
              <a:buFont typeface="Wingdings" pitchFamily="2" charset="2"/>
              <a:buChar char="§"/>
              <a:defRPr sz="2900"/>
            </a:lvl1pPr>
            <a:lvl2pPr marL="673033" indent="-309002">
              <a:defRPr sz="2400"/>
            </a:lvl2pPr>
            <a:lvl3pPr marL="1001084" indent="-328051"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 smtClean="0"/>
              <a:t>Click to edit text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err="1" smtClean="0"/>
              <a:t>Third</a:t>
            </a:r>
            <a:r>
              <a:rPr lang="nl-BE" dirty="0" smtClean="0"/>
              <a:t> level</a:t>
            </a:r>
          </a:p>
          <a:p>
            <a:pPr lvl="3"/>
            <a:r>
              <a:rPr lang="nl-BE" dirty="0" err="1" smtClean="0"/>
              <a:t>Fourth</a:t>
            </a:r>
            <a:r>
              <a:rPr lang="nl-BE" dirty="0" smtClean="0"/>
              <a:t> level</a:t>
            </a:r>
          </a:p>
          <a:p>
            <a:pPr lvl="4"/>
            <a:r>
              <a:rPr lang="nl-BE" dirty="0" err="1" smtClean="0"/>
              <a:t>Fifth</a:t>
            </a:r>
            <a:r>
              <a:rPr lang="nl-BE" dirty="0" smtClean="0"/>
              <a:t>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58165" y="1188721"/>
            <a:ext cx="5039344" cy="4556988"/>
          </a:xfrm>
        </p:spPr>
        <p:txBody>
          <a:bodyPr/>
          <a:lstStyle>
            <a:lvl1pPr marL="455038" indent="-455038">
              <a:buFont typeface="Wingdings" pitchFamily="2" charset="2"/>
              <a:buChar char="§"/>
              <a:defRPr sz="2900"/>
            </a:lvl1pPr>
            <a:lvl2pPr marL="673033" indent="-309002">
              <a:defRPr sz="2400"/>
            </a:lvl2pPr>
            <a:lvl3pPr marL="1037063" indent="-364030"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 smtClean="0"/>
              <a:t>Click to edit text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err="1" smtClean="0"/>
              <a:t>Third</a:t>
            </a:r>
            <a:r>
              <a:rPr lang="nl-BE" dirty="0" smtClean="0"/>
              <a:t> level</a:t>
            </a:r>
          </a:p>
          <a:p>
            <a:pPr lvl="3"/>
            <a:r>
              <a:rPr lang="nl-BE" dirty="0" err="1" smtClean="0"/>
              <a:t>Fourth</a:t>
            </a:r>
            <a:r>
              <a:rPr lang="nl-BE" dirty="0" smtClean="0"/>
              <a:t> level</a:t>
            </a:r>
          </a:p>
          <a:p>
            <a:pPr lvl="4"/>
            <a:r>
              <a:rPr lang="nl-BE" dirty="0" err="1" smtClean="0"/>
              <a:t>Fifth</a:t>
            </a:r>
            <a:r>
              <a:rPr lang="nl-BE" dirty="0" smtClean="0"/>
              <a:t> level</a:t>
            </a:r>
            <a:endParaRPr lang="en-US" dirty="0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1096291" y="6473825"/>
            <a:ext cx="16931" cy="355600"/>
            <a:chOff x="518" y="4078"/>
            <a:chExt cx="8" cy="224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4078"/>
              <a:ext cx="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8" cy="224"/>
            </a:xfrm>
            <a:custGeom>
              <a:avLst/>
              <a:gdLst>
                <a:gd name="T0" fmla="*/ 8 w 8"/>
                <a:gd name="T1" fmla="*/ 224 h 224"/>
                <a:gd name="T2" fmla="*/ 0 w 8"/>
                <a:gd name="T3" fmla="*/ 224 h 224"/>
                <a:gd name="T4" fmla="*/ 0 w 8"/>
                <a:gd name="T5" fmla="*/ 216 h 224"/>
                <a:gd name="T6" fmla="*/ 8 w 8"/>
                <a:gd name="T7" fmla="*/ 216 h 224"/>
                <a:gd name="T8" fmla="*/ 8 w 8"/>
                <a:gd name="T9" fmla="*/ 224 h 224"/>
                <a:gd name="T10" fmla="*/ 8 w 8"/>
                <a:gd name="T11" fmla="*/ 224 h 224"/>
                <a:gd name="T12" fmla="*/ 8 w 8"/>
                <a:gd name="T13" fmla="*/ 200 h 224"/>
                <a:gd name="T14" fmla="*/ 0 w 8"/>
                <a:gd name="T15" fmla="*/ 200 h 224"/>
                <a:gd name="T16" fmla="*/ 0 w 8"/>
                <a:gd name="T17" fmla="*/ 192 h 224"/>
                <a:gd name="T18" fmla="*/ 8 w 8"/>
                <a:gd name="T19" fmla="*/ 192 h 224"/>
                <a:gd name="T20" fmla="*/ 8 w 8"/>
                <a:gd name="T21" fmla="*/ 200 h 224"/>
                <a:gd name="T22" fmla="*/ 8 w 8"/>
                <a:gd name="T23" fmla="*/ 200 h 224"/>
                <a:gd name="T24" fmla="*/ 8 w 8"/>
                <a:gd name="T25" fmla="*/ 176 h 224"/>
                <a:gd name="T26" fmla="*/ 0 w 8"/>
                <a:gd name="T27" fmla="*/ 176 h 224"/>
                <a:gd name="T28" fmla="*/ 0 w 8"/>
                <a:gd name="T29" fmla="*/ 168 h 224"/>
                <a:gd name="T30" fmla="*/ 8 w 8"/>
                <a:gd name="T31" fmla="*/ 168 h 224"/>
                <a:gd name="T32" fmla="*/ 8 w 8"/>
                <a:gd name="T33" fmla="*/ 176 h 224"/>
                <a:gd name="T34" fmla="*/ 8 w 8"/>
                <a:gd name="T35" fmla="*/ 176 h 224"/>
                <a:gd name="T36" fmla="*/ 8 w 8"/>
                <a:gd name="T37" fmla="*/ 152 h 224"/>
                <a:gd name="T38" fmla="*/ 0 w 8"/>
                <a:gd name="T39" fmla="*/ 152 h 224"/>
                <a:gd name="T40" fmla="*/ 0 w 8"/>
                <a:gd name="T41" fmla="*/ 144 h 224"/>
                <a:gd name="T42" fmla="*/ 8 w 8"/>
                <a:gd name="T43" fmla="*/ 144 h 224"/>
                <a:gd name="T44" fmla="*/ 8 w 8"/>
                <a:gd name="T45" fmla="*/ 152 h 224"/>
                <a:gd name="T46" fmla="*/ 8 w 8"/>
                <a:gd name="T47" fmla="*/ 152 h 224"/>
                <a:gd name="T48" fmla="*/ 8 w 8"/>
                <a:gd name="T49" fmla="*/ 128 h 224"/>
                <a:gd name="T50" fmla="*/ 0 w 8"/>
                <a:gd name="T51" fmla="*/ 128 h 224"/>
                <a:gd name="T52" fmla="*/ 0 w 8"/>
                <a:gd name="T53" fmla="*/ 120 h 224"/>
                <a:gd name="T54" fmla="*/ 8 w 8"/>
                <a:gd name="T55" fmla="*/ 120 h 224"/>
                <a:gd name="T56" fmla="*/ 8 w 8"/>
                <a:gd name="T57" fmla="*/ 128 h 224"/>
                <a:gd name="T58" fmla="*/ 8 w 8"/>
                <a:gd name="T59" fmla="*/ 128 h 224"/>
                <a:gd name="T60" fmla="*/ 8 w 8"/>
                <a:gd name="T61" fmla="*/ 104 h 224"/>
                <a:gd name="T62" fmla="*/ 0 w 8"/>
                <a:gd name="T63" fmla="*/ 104 h 224"/>
                <a:gd name="T64" fmla="*/ 0 w 8"/>
                <a:gd name="T65" fmla="*/ 96 h 224"/>
                <a:gd name="T66" fmla="*/ 8 w 8"/>
                <a:gd name="T67" fmla="*/ 96 h 224"/>
                <a:gd name="T68" fmla="*/ 8 w 8"/>
                <a:gd name="T69" fmla="*/ 104 h 224"/>
                <a:gd name="T70" fmla="*/ 8 w 8"/>
                <a:gd name="T71" fmla="*/ 104 h 224"/>
                <a:gd name="T72" fmla="*/ 8 w 8"/>
                <a:gd name="T73" fmla="*/ 80 h 224"/>
                <a:gd name="T74" fmla="*/ 0 w 8"/>
                <a:gd name="T75" fmla="*/ 80 h 224"/>
                <a:gd name="T76" fmla="*/ 0 w 8"/>
                <a:gd name="T77" fmla="*/ 72 h 224"/>
                <a:gd name="T78" fmla="*/ 8 w 8"/>
                <a:gd name="T79" fmla="*/ 72 h 224"/>
                <a:gd name="T80" fmla="*/ 8 w 8"/>
                <a:gd name="T81" fmla="*/ 80 h 224"/>
                <a:gd name="T82" fmla="*/ 8 w 8"/>
                <a:gd name="T83" fmla="*/ 80 h 224"/>
                <a:gd name="T84" fmla="*/ 8 w 8"/>
                <a:gd name="T85" fmla="*/ 56 h 224"/>
                <a:gd name="T86" fmla="*/ 0 w 8"/>
                <a:gd name="T87" fmla="*/ 56 h 224"/>
                <a:gd name="T88" fmla="*/ 0 w 8"/>
                <a:gd name="T89" fmla="*/ 48 h 224"/>
                <a:gd name="T90" fmla="*/ 8 w 8"/>
                <a:gd name="T91" fmla="*/ 48 h 224"/>
                <a:gd name="T92" fmla="*/ 8 w 8"/>
                <a:gd name="T93" fmla="*/ 56 h 224"/>
                <a:gd name="T94" fmla="*/ 8 w 8"/>
                <a:gd name="T95" fmla="*/ 56 h 224"/>
                <a:gd name="T96" fmla="*/ 8 w 8"/>
                <a:gd name="T97" fmla="*/ 32 h 224"/>
                <a:gd name="T98" fmla="*/ 0 w 8"/>
                <a:gd name="T99" fmla="*/ 32 h 224"/>
                <a:gd name="T100" fmla="*/ 0 w 8"/>
                <a:gd name="T101" fmla="*/ 24 h 224"/>
                <a:gd name="T102" fmla="*/ 8 w 8"/>
                <a:gd name="T103" fmla="*/ 24 h 224"/>
                <a:gd name="T104" fmla="*/ 8 w 8"/>
                <a:gd name="T105" fmla="*/ 32 h 224"/>
                <a:gd name="T106" fmla="*/ 8 w 8"/>
                <a:gd name="T107" fmla="*/ 32 h 224"/>
                <a:gd name="T108" fmla="*/ 8 w 8"/>
                <a:gd name="T109" fmla="*/ 8 h 224"/>
                <a:gd name="T110" fmla="*/ 0 w 8"/>
                <a:gd name="T111" fmla="*/ 8 h 224"/>
                <a:gd name="T112" fmla="*/ 0 w 8"/>
                <a:gd name="T113" fmla="*/ 0 h 224"/>
                <a:gd name="T114" fmla="*/ 8 w 8"/>
                <a:gd name="T115" fmla="*/ 0 h 224"/>
                <a:gd name="T116" fmla="*/ 8 w 8"/>
                <a:gd name="T117" fmla="*/ 8 h 224"/>
                <a:gd name="T118" fmla="*/ 8 w 8"/>
                <a:gd name="T119" fmla="*/ 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" h="224">
                  <a:moveTo>
                    <a:pt x="8" y="224"/>
                  </a:moveTo>
                  <a:lnTo>
                    <a:pt x="0" y="224"/>
                  </a:lnTo>
                  <a:lnTo>
                    <a:pt x="0" y="216"/>
                  </a:lnTo>
                  <a:lnTo>
                    <a:pt x="8" y="216"/>
                  </a:lnTo>
                  <a:lnTo>
                    <a:pt x="8" y="224"/>
                  </a:lnTo>
                  <a:lnTo>
                    <a:pt x="8" y="224"/>
                  </a:lnTo>
                  <a:close/>
                  <a:moveTo>
                    <a:pt x="8" y="200"/>
                  </a:moveTo>
                  <a:lnTo>
                    <a:pt x="0" y="200"/>
                  </a:lnTo>
                  <a:lnTo>
                    <a:pt x="0" y="192"/>
                  </a:lnTo>
                  <a:lnTo>
                    <a:pt x="8" y="192"/>
                  </a:lnTo>
                  <a:lnTo>
                    <a:pt x="8" y="200"/>
                  </a:lnTo>
                  <a:lnTo>
                    <a:pt x="8" y="200"/>
                  </a:lnTo>
                  <a:close/>
                  <a:moveTo>
                    <a:pt x="8" y="176"/>
                  </a:moveTo>
                  <a:lnTo>
                    <a:pt x="0" y="176"/>
                  </a:lnTo>
                  <a:lnTo>
                    <a:pt x="0" y="168"/>
                  </a:lnTo>
                  <a:lnTo>
                    <a:pt x="8" y="168"/>
                  </a:lnTo>
                  <a:lnTo>
                    <a:pt x="8" y="176"/>
                  </a:lnTo>
                  <a:lnTo>
                    <a:pt x="8" y="176"/>
                  </a:lnTo>
                  <a:close/>
                  <a:moveTo>
                    <a:pt x="8" y="152"/>
                  </a:moveTo>
                  <a:lnTo>
                    <a:pt x="0" y="152"/>
                  </a:lnTo>
                  <a:lnTo>
                    <a:pt x="0" y="144"/>
                  </a:lnTo>
                  <a:lnTo>
                    <a:pt x="8" y="144"/>
                  </a:lnTo>
                  <a:lnTo>
                    <a:pt x="8" y="152"/>
                  </a:lnTo>
                  <a:lnTo>
                    <a:pt x="8" y="152"/>
                  </a:lnTo>
                  <a:close/>
                  <a:moveTo>
                    <a:pt x="8" y="128"/>
                  </a:moveTo>
                  <a:lnTo>
                    <a:pt x="0" y="128"/>
                  </a:lnTo>
                  <a:lnTo>
                    <a:pt x="0" y="120"/>
                  </a:lnTo>
                  <a:lnTo>
                    <a:pt x="8" y="120"/>
                  </a:lnTo>
                  <a:lnTo>
                    <a:pt x="8" y="128"/>
                  </a:lnTo>
                  <a:lnTo>
                    <a:pt x="8" y="128"/>
                  </a:lnTo>
                  <a:close/>
                  <a:moveTo>
                    <a:pt x="8" y="104"/>
                  </a:moveTo>
                  <a:lnTo>
                    <a:pt x="0" y="104"/>
                  </a:lnTo>
                  <a:lnTo>
                    <a:pt x="0" y="96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04"/>
                  </a:lnTo>
                  <a:close/>
                  <a:moveTo>
                    <a:pt x="8" y="80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8" y="80"/>
                  </a:lnTo>
                  <a:close/>
                  <a:moveTo>
                    <a:pt x="8" y="56"/>
                  </a:move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56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 userDrawn="1"/>
        </p:nvGrpSpPr>
        <p:grpSpPr bwMode="auto">
          <a:xfrm>
            <a:off x="1096291" y="4764"/>
            <a:ext cx="16931" cy="1354137"/>
            <a:chOff x="518" y="3"/>
            <a:chExt cx="8" cy="853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3"/>
              <a:ext cx="8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518" y="3"/>
              <a:ext cx="8" cy="853"/>
            </a:xfrm>
            <a:custGeom>
              <a:avLst/>
              <a:gdLst>
                <a:gd name="T0" fmla="*/ 8 w 8"/>
                <a:gd name="T1" fmla="*/ 845 h 853"/>
                <a:gd name="T2" fmla="*/ 0 w 8"/>
                <a:gd name="T3" fmla="*/ 829 h 853"/>
                <a:gd name="T4" fmla="*/ 8 w 8"/>
                <a:gd name="T5" fmla="*/ 829 h 853"/>
                <a:gd name="T6" fmla="*/ 8 w 8"/>
                <a:gd name="T7" fmla="*/ 797 h 853"/>
                <a:gd name="T8" fmla="*/ 0 w 8"/>
                <a:gd name="T9" fmla="*/ 781 h 853"/>
                <a:gd name="T10" fmla="*/ 8 w 8"/>
                <a:gd name="T11" fmla="*/ 781 h 853"/>
                <a:gd name="T12" fmla="*/ 8 w 8"/>
                <a:gd name="T13" fmla="*/ 748 h 853"/>
                <a:gd name="T14" fmla="*/ 0 w 8"/>
                <a:gd name="T15" fmla="*/ 732 h 853"/>
                <a:gd name="T16" fmla="*/ 8 w 8"/>
                <a:gd name="T17" fmla="*/ 732 h 853"/>
                <a:gd name="T18" fmla="*/ 8 w 8"/>
                <a:gd name="T19" fmla="*/ 700 h 853"/>
                <a:gd name="T20" fmla="*/ 0 w 8"/>
                <a:gd name="T21" fmla="*/ 684 h 853"/>
                <a:gd name="T22" fmla="*/ 8 w 8"/>
                <a:gd name="T23" fmla="*/ 684 h 853"/>
                <a:gd name="T24" fmla="*/ 8 w 8"/>
                <a:gd name="T25" fmla="*/ 652 h 853"/>
                <a:gd name="T26" fmla="*/ 0 w 8"/>
                <a:gd name="T27" fmla="*/ 636 h 853"/>
                <a:gd name="T28" fmla="*/ 8 w 8"/>
                <a:gd name="T29" fmla="*/ 636 h 853"/>
                <a:gd name="T30" fmla="*/ 8 w 8"/>
                <a:gd name="T31" fmla="*/ 604 h 853"/>
                <a:gd name="T32" fmla="*/ 0 w 8"/>
                <a:gd name="T33" fmla="*/ 587 h 853"/>
                <a:gd name="T34" fmla="*/ 8 w 8"/>
                <a:gd name="T35" fmla="*/ 587 h 853"/>
                <a:gd name="T36" fmla="*/ 8 w 8"/>
                <a:gd name="T37" fmla="*/ 555 h 853"/>
                <a:gd name="T38" fmla="*/ 0 w 8"/>
                <a:gd name="T39" fmla="*/ 539 h 853"/>
                <a:gd name="T40" fmla="*/ 8 w 8"/>
                <a:gd name="T41" fmla="*/ 539 h 853"/>
                <a:gd name="T42" fmla="*/ 8 w 8"/>
                <a:gd name="T43" fmla="*/ 507 h 853"/>
                <a:gd name="T44" fmla="*/ 0 w 8"/>
                <a:gd name="T45" fmla="*/ 491 h 853"/>
                <a:gd name="T46" fmla="*/ 8 w 8"/>
                <a:gd name="T47" fmla="*/ 491 h 853"/>
                <a:gd name="T48" fmla="*/ 8 w 8"/>
                <a:gd name="T49" fmla="*/ 459 h 853"/>
                <a:gd name="T50" fmla="*/ 0 w 8"/>
                <a:gd name="T51" fmla="*/ 443 h 853"/>
                <a:gd name="T52" fmla="*/ 8 w 8"/>
                <a:gd name="T53" fmla="*/ 443 h 853"/>
                <a:gd name="T54" fmla="*/ 8 w 8"/>
                <a:gd name="T55" fmla="*/ 411 h 853"/>
                <a:gd name="T56" fmla="*/ 0 w 8"/>
                <a:gd name="T57" fmla="*/ 394 h 853"/>
                <a:gd name="T58" fmla="*/ 8 w 8"/>
                <a:gd name="T59" fmla="*/ 394 h 853"/>
                <a:gd name="T60" fmla="*/ 8 w 8"/>
                <a:gd name="T61" fmla="*/ 362 h 853"/>
                <a:gd name="T62" fmla="*/ 0 w 8"/>
                <a:gd name="T63" fmla="*/ 346 h 853"/>
                <a:gd name="T64" fmla="*/ 8 w 8"/>
                <a:gd name="T65" fmla="*/ 346 h 853"/>
                <a:gd name="T66" fmla="*/ 8 w 8"/>
                <a:gd name="T67" fmla="*/ 314 h 853"/>
                <a:gd name="T68" fmla="*/ 0 w 8"/>
                <a:gd name="T69" fmla="*/ 298 h 853"/>
                <a:gd name="T70" fmla="*/ 8 w 8"/>
                <a:gd name="T71" fmla="*/ 298 h 853"/>
                <a:gd name="T72" fmla="*/ 8 w 8"/>
                <a:gd name="T73" fmla="*/ 266 h 853"/>
                <a:gd name="T74" fmla="*/ 0 w 8"/>
                <a:gd name="T75" fmla="*/ 250 h 853"/>
                <a:gd name="T76" fmla="*/ 8 w 8"/>
                <a:gd name="T77" fmla="*/ 250 h 853"/>
                <a:gd name="T78" fmla="*/ 8 w 8"/>
                <a:gd name="T79" fmla="*/ 217 h 853"/>
                <a:gd name="T80" fmla="*/ 0 w 8"/>
                <a:gd name="T81" fmla="*/ 201 h 853"/>
                <a:gd name="T82" fmla="*/ 8 w 8"/>
                <a:gd name="T83" fmla="*/ 201 h 853"/>
                <a:gd name="T84" fmla="*/ 8 w 8"/>
                <a:gd name="T85" fmla="*/ 169 h 853"/>
                <a:gd name="T86" fmla="*/ 0 w 8"/>
                <a:gd name="T87" fmla="*/ 153 h 853"/>
                <a:gd name="T88" fmla="*/ 8 w 8"/>
                <a:gd name="T89" fmla="*/ 153 h 853"/>
                <a:gd name="T90" fmla="*/ 8 w 8"/>
                <a:gd name="T91" fmla="*/ 121 h 853"/>
                <a:gd name="T92" fmla="*/ 0 w 8"/>
                <a:gd name="T93" fmla="*/ 105 h 853"/>
                <a:gd name="T94" fmla="*/ 8 w 8"/>
                <a:gd name="T95" fmla="*/ 105 h 853"/>
                <a:gd name="T96" fmla="*/ 8 w 8"/>
                <a:gd name="T97" fmla="*/ 73 h 853"/>
                <a:gd name="T98" fmla="*/ 0 w 8"/>
                <a:gd name="T99" fmla="*/ 57 h 853"/>
                <a:gd name="T100" fmla="*/ 8 w 8"/>
                <a:gd name="T101" fmla="*/ 57 h 853"/>
                <a:gd name="T102" fmla="*/ 8 w 8"/>
                <a:gd name="T103" fmla="*/ 24 h 853"/>
                <a:gd name="T104" fmla="*/ 0 w 8"/>
                <a:gd name="T105" fmla="*/ 8 h 853"/>
                <a:gd name="T106" fmla="*/ 8 w 8"/>
                <a:gd name="T107" fmla="*/ 8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853">
                  <a:moveTo>
                    <a:pt x="8" y="853"/>
                  </a:moveTo>
                  <a:lnTo>
                    <a:pt x="0" y="853"/>
                  </a:lnTo>
                  <a:lnTo>
                    <a:pt x="0" y="845"/>
                  </a:lnTo>
                  <a:lnTo>
                    <a:pt x="8" y="845"/>
                  </a:lnTo>
                  <a:lnTo>
                    <a:pt x="8" y="853"/>
                  </a:lnTo>
                  <a:lnTo>
                    <a:pt x="8" y="853"/>
                  </a:lnTo>
                  <a:close/>
                  <a:moveTo>
                    <a:pt x="8" y="829"/>
                  </a:moveTo>
                  <a:lnTo>
                    <a:pt x="0" y="829"/>
                  </a:lnTo>
                  <a:lnTo>
                    <a:pt x="0" y="821"/>
                  </a:lnTo>
                  <a:lnTo>
                    <a:pt x="8" y="821"/>
                  </a:lnTo>
                  <a:lnTo>
                    <a:pt x="8" y="829"/>
                  </a:lnTo>
                  <a:lnTo>
                    <a:pt x="8" y="829"/>
                  </a:lnTo>
                  <a:close/>
                  <a:moveTo>
                    <a:pt x="8" y="805"/>
                  </a:moveTo>
                  <a:lnTo>
                    <a:pt x="0" y="805"/>
                  </a:lnTo>
                  <a:lnTo>
                    <a:pt x="0" y="797"/>
                  </a:lnTo>
                  <a:lnTo>
                    <a:pt x="8" y="797"/>
                  </a:lnTo>
                  <a:lnTo>
                    <a:pt x="8" y="805"/>
                  </a:lnTo>
                  <a:lnTo>
                    <a:pt x="8" y="805"/>
                  </a:lnTo>
                  <a:close/>
                  <a:moveTo>
                    <a:pt x="8" y="781"/>
                  </a:moveTo>
                  <a:lnTo>
                    <a:pt x="0" y="781"/>
                  </a:lnTo>
                  <a:lnTo>
                    <a:pt x="0" y="772"/>
                  </a:lnTo>
                  <a:lnTo>
                    <a:pt x="8" y="772"/>
                  </a:lnTo>
                  <a:lnTo>
                    <a:pt x="8" y="781"/>
                  </a:lnTo>
                  <a:lnTo>
                    <a:pt x="8" y="781"/>
                  </a:lnTo>
                  <a:close/>
                  <a:moveTo>
                    <a:pt x="8" y="756"/>
                  </a:moveTo>
                  <a:lnTo>
                    <a:pt x="0" y="756"/>
                  </a:lnTo>
                  <a:lnTo>
                    <a:pt x="0" y="748"/>
                  </a:lnTo>
                  <a:lnTo>
                    <a:pt x="8" y="748"/>
                  </a:lnTo>
                  <a:lnTo>
                    <a:pt x="8" y="756"/>
                  </a:lnTo>
                  <a:lnTo>
                    <a:pt x="8" y="756"/>
                  </a:lnTo>
                  <a:close/>
                  <a:moveTo>
                    <a:pt x="8" y="732"/>
                  </a:moveTo>
                  <a:lnTo>
                    <a:pt x="0" y="732"/>
                  </a:lnTo>
                  <a:lnTo>
                    <a:pt x="0" y="724"/>
                  </a:lnTo>
                  <a:lnTo>
                    <a:pt x="8" y="724"/>
                  </a:lnTo>
                  <a:lnTo>
                    <a:pt x="8" y="732"/>
                  </a:lnTo>
                  <a:lnTo>
                    <a:pt x="8" y="732"/>
                  </a:lnTo>
                  <a:close/>
                  <a:moveTo>
                    <a:pt x="8" y="708"/>
                  </a:moveTo>
                  <a:lnTo>
                    <a:pt x="0" y="708"/>
                  </a:lnTo>
                  <a:lnTo>
                    <a:pt x="0" y="700"/>
                  </a:lnTo>
                  <a:lnTo>
                    <a:pt x="8" y="700"/>
                  </a:lnTo>
                  <a:lnTo>
                    <a:pt x="8" y="708"/>
                  </a:lnTo>
                  <a:lnTo>
                    <a:pt x="8" y="708"/>
                  </a:lnTo>
                  <a:close/>
                  <a:moveTo>
                    <a:pt x="8" y="684"/>
                  </a:moveTo>
                  <a:lnTo>
                    <a:pt x="0" y="684"/>
                  </a:lnTo>
                  <a:lnTo>
                    <a:pt x="0" y="676"/>
                  </a:lnTo>
                  <a:lnTo>
                    <a:pt x="8" y="676"/>
                  </a:lnTo>
                  <a:lnTo>
                    <a:pt x="8" y="684"/>
                  </a:lnTo>
                  <a:lnTo>
                    <a:pt x="8" y="684"/>
                  </a:lnTo>
                  <a:close/>
                  <a:moveTo>
                    <a:pt x="8" y="660"/>
                  </a:moveTo>
                  <a:lnTo>
                    <a:pt x="0" y="660"/>
                  </a:lnTo>
                  <a:lnTo>
                    <a:pt x="0" y="652"/>
                  </a:lnTo>
                  <a:lnTo>
                    <a:pt x="8" y="652"/>
                  </a:lnTo>
                  <a:lnTo>
                    <a:pt x="8" y="660"/>
                  </a:lnTo>
                  <a:lnTo>
                    <a:pt x="8" y="660"/>
                  </a:lnTo>
                  <a:close/>
                  <a:moveTo>
                    <a:pt x="8" y="636"/>
                  </a:moveTo>
                  <a:lnTo>
                    <a:pt x="0" y="636"/>
                  </a:lnTo>
                  <a:lnTo>
                    <a:pt x="0" y="628"/>
                  </a:lnTo>
                  <a:lnTo>
                    <a:pt x="8" y="628"/>
                  </a:lnTo>
                  <a:lnTo>
                    <a:pt x="8" y="636"/>
                  </a:lnTo>
                  <a:lnTo>
                    <a:pt x="8" y="636"/>
                  </a:lnTo>
                  <a:close/>
                  <a:moveTo>
                    <a:pt x="8" y="612"/>
                  </a:moveTo>
                  <a:lnTo>
                    <a:pt x="0" y="612"/>
                  </a:lnTo>
                  <a:lnTo>
                    <a:pt x="0" y="604"/>
                  </a:lnTo>
                  <a:lnTo>
                    <a:pt x="8" y="604"/>
                  </a:lnTo>
                  <a:lnTo>
                    <a:pt x="8" y="612"/>
                  </a:lnTo>
                  <a:lnTo>
                    <a:pt x="8" y="612"/>
                  </a:lnTo>
                  <a:close/>
                  <a:moveTo>
                    <a:pt x="8" y="587"/>
                  </a:moveTo>
                  <a:lnTo>
                    <a:pt x="0" y="587"/>
                  </a:lnTo>
                  <a:lnTo>
                    <a:pt x="0" y="579"/>
                  </a:lnTo>
                  <a:lnTo>
                    <a:pt x="8" y="579"/>
                  </a:lnTo>
                  <a:lnTo>
                    <a:pt x="8" y="587"/>
                  </a:lnTo>
                  <a:lnTo>
                    <a:pt x="8" y="587"/>
                  </a:lnTo>
                  <a:close/>
                  <a:moveTo>
                    <a:pt x="8" y="563"/>
                  </a:moveTo>
                  <a:lnTo>
                    <a:pt x="0" y="563"/>
                  </a:lnTo>
                  <a:lnTo>
                    <a:pt x="0" y="555"/>
                  </a:lnTo>
                  <a:lnTo>
                    <a:pt x="8" y="555"/>
                  </a:lnTo>
                  <a:lnTo>
                    <a:pt x="8" y="563"/>
                  </a:lnTo>
                  <a:lnTo>
                    <a:pt x="8" y="563"/>
                  </a:lnTo>
                  <a:close/>
                  <a:moveTo>
                    <a:pt x="8" y="539"/>
                  </a:moveTo>
                  <a:lnTo>
                    <a:pt x="0" y="539"/>
                  </a:lnTo>
                  <a:lnTo>
                    <a:pt x="0" y="531"/>
                  </a:lnTo>
                  <a:lnTo>
                    <a:pt x="8" y="531"/>
                  </a:lnTo>
                  <a:lnTo>
                    <a:pt x="8" y="539"/>
                  </a:lnTo>
                  <a:lnTo>
                    <a:pt x="8" y="539"/>
                  </a:lnTo>
                  <a:close/>
                  <a:moveTo>
                    <a:pt x="8" y="515"/>
                  </a:moveTo>
                  <a:lnTo>
                    <a:pt x="0" y="515"/>
                  </a:lnTo>
                  <a:lnTo>
                    <a:pt x="0" y="507"/>
                  </a:lnTo>
                  <a:lnTo>
                    <a:pt x="8" y="507"/>
                  </a:lnTo>
                  <a:lnTo>
                    <a:pt x="8" y="515"/>
                  </a:lnTo>
                  <a:lnTo>
                    <a:pt x="8" y="515"/>
                  </a:lnTo>
                  <a:close/>
                  <a:moveTo>
                    <a:pt x="8" y="491"/>
                  </a:moveTo>
                  <a:lnTo>
                    <a:pt x="0" y="491"/>
                  </a:lnTo>
                  <a:lnTo>
                    <a:pt x="0" y="483"/>
                  </a:lnTo>
                  <a:lnTo>
                    <a:pt x="8" y="483"/>
                  </a:lnTo>
                  <a:lnTo>
                    <a:pt x="8" y="491"/>
                  </a:lnTo>
                  <a:lnTo>
                    <a:pt x="8" y="491"/>
                  </a:lnTo>
                  <a:close/>
                  <a:moveTo>
                    <a:pt x="8" y="467"/>
                  </a:moveTo>
                  <a:lnTo>
                    <a:pt x="0" y="467"/>
                  </a:lnTo>
                  <a:lnTo>
                    <a:pt x="0" y="459"/>
                  </a:lnTo>
                  <a:lnTo>
                    <a:pt x="8" y="459"/>
                  </a:lnTo>
                  <a:lnTo>
                    <a:pt x="8" y="467"/>
                  </a:lnTo>
                  <a:lnTo>
                    <a:pt x="8" y="467"/>
                  </a:lnTo>
                  <a:close/>
                  <a:moveTo>
                    <a:pt x="8" y="443"/>
                  </a:moveTo>
                  <a:lnTo>
                    <a:pt x="0" y="443"/>
                  </a:lnTo>
                  <a:lnTo>
                    <a:pt x="0" y="435"/>
                  </a:lnTo>
                  <a:lnTo>
                    <a:pt x="8" y="435"/>
                  </a:lnTo>
                  <a:lnTo>
                    <a:pt x="8" y="443"/>
                  </a:lnTo>
                  <a:lnTo>
                    <a:pt x="8" y="443"/>
                  </a:lnTo>
                  <a:close/>
                  <a:moveTo>
                    <a:pt x="8" y="419"/>
                  </a:moveTo>
                  <a:lnTo>
                    <a:pt x="0" y="419"/>
                  </a:lnTo>
                  <a:lnTo>
                    <a:pt x="0" y="411"/>
                  </a:lnTo>
                  <a:lnTo>
                    <a:pt x="8" y="411"/>
                  </a:lnTo>
                  <a:lnTo>
                    <a:pt x="8" y="419"/>
                  </a:lnTo>
                  <a:lnTo>
                    <a:pt x="8" y="419"/>
                  </a:lnTo>
                  <a:close/>
                  <a:moveTo>
                    <a:pt x="8" y="394"/>
                  </a:moveTo>
                  <a:lnTo>
                    <a:pt x="0" y="394"/>
                  </a:lnTo>
                  <a:lnTo>
                    <a:pt x="0" y="386"/>
                  </a:lnTo>
                  <a:lnTo>
                    <a:pt x="8" y="386"/>
                  </a:lnTo>
                  <a:lnTo>
                    <a:pt x="8" y="394"/>
                  </a:lnTo>
                  <a:lnTo>
                    <a:pt x="8" y="394"/>
                  </a:lnTo>
                  <a:close/>
                  <a:moveTo>
                    <a:pt x="8" y="370"/>
                  </a:moveTo>
                  <a:lnTo>
                    <a:pt x="0" y="370"/>
                  </a:lnTo>
                  <a:lnTo>
                    <a:pt x="0" y="362"/>
                  </a:lnTo>
                  <a:lnTo>
                    <a:pt x="8" y="362"/>
                  </a:lnTo>
                  <a:lnTo>
                    <a:pt x="8" y="370"/>
                  </a:lnTo>
                  <a:lnTo>
                    <a:pt x="8" y="370"/>
                  </a:lnTo>
                  <a:close/>
                  <a:moveTo>
                    <a:pt x="8" y="346"/>
                  </a:moveTo>
                  <a:lnTo>
                    <a:pt x="0" y="346"/>
                  </a:lnTo>
                  <a:lnTo>
                    <a:pt x="0" y="338"/>
                  </a:lnTo>
                  <a:lnTo>
                    <a:pt x="8" y="338"/>
                  </a:lnTo>
                  <a:lnTo>
                    <a:pt x="8" y="346"/>
                  </a:lnTo>
                  <a:lnTo>
                    <a:pt x="8" y="346"/>
                  </a:lnTo>
                  <a:close/>
                  <a:moveTo>
                    <a:pt x="8" y="322"/>
                  </a:moveTo>
                  <a:lnTo>
                    <a:pt x="0" y="322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8" y="322"/>
                  </a:lnTo>
                  <a:lnTo>
                    <a:pt x="8" y="322"/>
                  </a:lnTo>
                  <a:close/>
                  <a:moveTo>
                    <a:pt x="8" y="298"/>
                  </a:moveTo>
                  <a:lnTo>
                    <a:pt x="0" y="298"/>
                  </a:lnTo>
                  <a:lnTo>
                    <a:pt x="0" y="290"/>
                  </a:lnTo>
                  <a:lnTo>
                    <a:pt x="8" y="290"/>
                  </a:lnTo>
                  <a:lnTo>
                    <a:pt x="8" y="298"/>
                  </a:lnTo>
                  <a:lnTo>
                    <a:pt x="8" y="298"/>
                  </a:lnTo>
                  <a:close/>
                  <a:moveTo>
                    <a:pt x="8" y="274"/>
                  </a:moveTo>
                  <a:lnTo>
                    <a:pt x="0" y="274"/>
                  </a:lnTo>
                  <a:lnTo>
                    <a:pt x="0" y="266"/>
                  </a:lnTo>
                  <a:lnTo>
                    <a:pt x="8" y="266"/>
                  </a:lnTo>
                  <a:lnTo>
                    <a:pt x="8" y="274"/>
                  </a:lnTo>
                  <a:lnTo>
                    <a:pt x="8" y="274"/>
                  </a:lnTo>
                  <a:close/>
                  <a:moveTo>
                    <a:pt x="8" y="250"/>
                  </a:moveTo>
                  <a:lnTo>
                    <a:pt x="0" y="250"/>
                  </a:lnTo>
                  <a:lnTo>
                    <a:pt x="0" y="242"/>
                  </a:lnTo>
                  <a:lnTo>
                    <a:pt x="8" y="242"/>
                  </a:lnTo>
                  <a:lnTo>
                    <a:pt x="8" y="250"/>
                  </a:lnTo>
                  <a:lnTo>
                    <a:pt x="8" y="250"/>
                  </a:lnTo>
                  <a:close/>
                  <a:moveTo>
                    <a:pt x="8" y="226"/>
                  </a:moveTo>
                  <a:lnTo>
                    <a:pt x="0" y="226"/>
                  </a:lnTo>
                  <a:lnTo>
                    <a:pt x="0" y="217"/>
                  </a:lnTo>
                  <a:lnTo>
                    <a:pt x="8" y="217"/>
                  </a:lnTo>
                  <a:lnTo>
                    <a:pt x="8" y="226"/>
                  </a:lnTo>
                  <a:lnTo>
                    <a:pt x="8" y="226"/>
                  </a:lnTo>
                  <a:close/>
                  <a:moveTo>
                    <a:pt x="8" y="201"/>
                  </a:moveTo>
                  <a:lnTo>
                    <a:pt x="0" y="201"/>
                  </a:lnTo>
                  <a:lnTo>
                    <a:pt x="0" y="193"/>
                  </a:lnTo>
                  <a:lnTo>
                    <a:pt x="8" y="193"/>
                  </a:lnTo>
                  <a:lnTo>
                    <a:pt x="8" y="201"/>
                  </a:lnTo>
                  <a:lnTo>
                    <a:pt x="8" y="201"/>
                  </a:lnTo>
                  <a:close/>
                  <a:moveTo>
                    <a:pt x="8" y="177"/>
                  </a:moveTo>
                  <a:lnTo>
                    <a:pt x="0" y="177"/>
                  </a:lnTo>
                  <a:lnTo>
                    <a:pt x="0" y="169"/>
                  </a:lnTo>
                  <a:lnTo>
                    <a:pt x="8" y="169"/>
                  </a:lnTo>
                  <a:lnTo>
                    <a:pt x="8" y="177"/>
                  </a:lnTo>
                  <a:lnTo>
                    <a:pt x="8" y="177"/>
                  </a:lnTo>
                  <a:close/>
                  <a:moveTo>
                    <a:pt x="8" y="153"/>
                  </a:moveTo>
                  <a:lnTo>
                    <a:pt x="0" y="153"/>
                  </a:lnTo>
                  <a:lnTo>
                    <a:pt x="0" y="145"/>
                  </a:lnTo>
                  <a:lnTo>
                    <a:pt x="8" y="145"/>
                  </a:lnTo>
                  <a:lnTo>
                    <a:pt x="8" y="153"/>
                  </a:lnTo>
                  <a:lnTo>
                    <a:pt x="8" y="153"/>
                  </a:lnTo>
                  <a:close/>
                  <a:moveTo>
                    <a:pt x="8" y="129"/>
                  </a:moveTo>
                  <a:lnTo>
                    <a:pt x="0" y="129"/>
                  </a:lnTo>
                  <a:lnTo>
                    <a:pt x="0" y="121"/>
                  </a:lnTo>
                  <a:lnTo>
                    <a:pt x="8" y="121"/>
                  </a:lnTo>
                  <a:lnTo>
                    <a:pt x="8" y="129"/>
                  </a:lnTo>
                  <a:lnTo>
                    <a:pt x="8" y="129"/>
                  </a:lnTo>
                  <a:close/>
                  <a:moveTo>
                    <a:pt x="8" y="105"/>
                  </a:moveTo>
                  <a:lnTo>
                    <a:pt x="0" y="105"/>
                  </a:lnTo>
                  <a:lnTo>
                    <a:pt x="0" y="97"/>
                  </a:lnTo>
                  <a:lnTo>
                    <a:pt x="8" y="97"/>
                  </a:lnTo>
                  <a:lnTo>
                    <a:pt x="8" y="105"/>
                  </a:lnTo>
                  <a:lnTo>
                    <a:pt x="8" y="105"/>
                  </a:lnTo>
                  <a:close/>
                  <a:moveTo>
                    <a:pt x="8" y="81"/>
                  </a:moveTo>
                  <a:lnTo>
                    <a:pt x="0" y="81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81"/>
                  </a:lnTo>
                  <a:lnTo>
                    <a:pt x="8" y="81"/>
                  </a:lnTo>
                  <a:close/>
                  <a:moveTo>
                    <a:pt x="8" y="57"/>
                  </a:moveTo>
                  <a:lnTo>
                    <a:pt x="0" y="57"/>
                  </a:lnTo>
                  <a:lnTo>
                    <a:pt x="0" y="49"/>
                  </a:lnTo>
                  <a:lnTo>
                    <a:pt x="8" y="49"/>
                  </a:lnTo>
                  <a:lnTo>
                    <a:pt x="8" y="57"/>
                  </a:lnTo>
                  <a:lnTo>
                    <a:pt x="8" y="57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pic>
        <p:nvPicPr>
          <p:cNvPr id="19" name="Afbeelding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839" y="5645142"/>
            <a:ext cx="1056416" cy="1056553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 bwMode="white">
          <a:xfrm>
            <a:off x="1180647" y="6382801"/>
            <a:ext cx="7377740" cy="292100"/>
          </a:xfrm>
        </p:spPr>
        <p:txBody>
          <a:bodyPr/>
          <a:lstStyle>
            <a:lvl1pPr algn="l">
              <a:defRPr sz="1500">
                <a:solidFill>
                  <a:schemeClr val="bg1"/>
                </a:solidFill>
              </a:defRPr>
            </a:lvl1pPr>
          </a:lstStyle>
          <a:p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266666" y="6381751"/>
            <a:ext cx="726345" cy="291600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fld id="{5B77336A-0356-6441-BC59-EACA5C95B5D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04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0" y="3378891"/>
            <a:ext cx="12190413" cy="1091880"/>
          </a:xfrm>
          <a:prstGeom prst="rect">
            <a:avLst/>
          </a:prstGeom>
          <a:solidFill>
            <a:srgbClr val="D714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78838" y="1292400"/>
            <a:ext cx="9301189" cy="1249200"/>
          </a:xfrm>
        </p:spPr>
        <p:txBody>
          <a:bodyPr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Click </a:t>
            </a:r>
            <a:r>
              <a:rPr lang="nl-BE" err="1" smtClean="0"/>
              <a:t>to</a:t>
            </a:r>
            <a:r>
              <a:rPr lang="nl-BE" smtClean="0"/>
              <a:t> edit section title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2500475" y="2"/>
            <a:ext cx="16931" cy="2444751"/>
            <a:chOff x="1152" y="-21"/>
            <a:chExt cx="8" cy="154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52" y="-21"/>
              <a:ext cx="8" cy="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152" y="-21"/>
              <a:ext cx="8" cy="1540"/>
            </a:xfrm>
            <a:custGeom>
              <a:avLst/>
              <a:gdLst>
                <a:gd name="T0" fmla="*/ 8 w 8"/>
                <a:gd name="T1" fmla="*/ 1516 h 1540"/>
                <a:gd name="T2" fmla="*/ 0 w 8"/>
                <a:gd name="T3" fmla="*/ 1492 h 1540"/>
                <a:gd name="T4" fmla="*/ 0 w 8"/>
                <a:gd name="T5" fmla="*/ 1460 h 1540"/>
                <a:gd name="T6" fmla="*/ 8 w 8"/>
                <a:gd name="T7" fmla="*/ 1436 h 1540"/>
                <a:gd name="T8" fmla="*/ 8 w 8"/>
                <a:gd name="T9" fmla="*/ 1420 h 1540"/>
                <a:gd name="T10" fmla="*/ 8 w 8"/>
                <a:gd name="T11" fmla="*/ 1396 h 1540"/>
                <a:gd name="T12" fmla="*/ 8 w 8"/>
                <a:gd name="T13" fmla="*/ 1348 h 1540"/>
                <a:gd name="T14" fmla="*/ 0 w 8"/>
                <a:gd name="T15" fmla="*/ 1324 h 1540"/>
                <a:gd name="T16" fmla="*/ 0 w 8"/>
                <a:gd name="T17" fmla="*/ 1292 h 1540"/>
                <a:gd name="T18" fmla="*/ 8 w 8"/>
                <a:gd name="T19" fmla="*/ 1268 h 1540"/>
                <a:gd name="T20" fmla="*/ 8 w 8"/>
                <a:gd name="T21" fmla="*/ 1252 h 1540"/>
                <a:gd name="T22" fmla="*/ 8 w 8"/>
                <a:gd name="T23" fmla="*/ 1228 h 1540"/>
                <a:gd name="T24" fmla="*/ 8 w 8"/>
                <a:gd name="T25" fmla="*/ 1180 h 1540"/>
                <a:gd name="T26" fmla="*/ 0 w 8"/>
                <a:gd name="T27" fmla="*/ 1156 h 1540"/>
                <a:gd name="T28" fmla="*/ 0 w 8"/>
                <a:gd name="T29" fmla="*/ 1124 h 1540"/>
                <a:gd name="T30" fmla="*/ 8 w 8"/>
                <a:gd name="T31" fmla="*/ 1100 h 1540"/>
                <a:gd name="T32" fmla="*/ 8 w 8"/>
                <a:gd name="T33" fmla="*/ 1084 h 1540"/>
                <a:gd name="T34" fmla="*/ 8 w 8"/>
                <a:gd name="T35" fmla="*/ 1060 h 1540"/>
                <a:gd name="T36" fmla="*/ 8 w 8"/>
                <a:gd name="T37" fmla="*/ 1012 h 1540"/>
                <a:gd name="T38" fmla="*/ 0 w 8"/>
                <a:gd name="T39" fmla="*/ 988 h 1540"/>
                <a:gd name="T40" fmla="*/ 0 w 8"/>
                <a:gd name="T41" fmla="*/ 956 h 1540"/>
                <a:gd name="T42" fmla="*/ 8 w 8"/>
                <a:gd name="T43" fmla="*/ 932 h 1540"/>
                <a:gd name="T44" fmla="*/ 8 w 8"/>
                <a:gd name="T45" fmla="*/ 916 h 1540"/>
                <a:gd name="T46" fmla="*/ 8 w 8"/>
                <a:gd name="T47" fmla="*/ 892 h 1540"/>
                <a:gd name="T48" fmla="*/ 8 w 8"/>
                <a:gd name="T49" fmla="*/ 844 h 1540"/>
                <a:gd name="T50" fmla="*/ 0 w 8"/>
                <a:gd name="T51" fmla="*/ 820 h 1540"/>
                <a:gd name="T52" fmla="*/ 0 w 8"/>
                <a:gd name="T53" fmla="*/ 788 h 1540"/>
                <a:gd name="T54" fmla="*/ 8 w 8"/>
                <a:gd name="T55" fmla="*/ 764 h 1540"/>
                <a:gd name="T56" fmla="*/ 8 w 8"/>
                <a:gd name="T57" fmla="*/ 748 h 1540"/>
                <a:gd name="T58" fmla="*/ 8 w 8"/>
                <a:gd name="T59" fmla="*/ 724 h 1540"/>
                <a:gd name="T60" fmla="*/ 8 w 8"/>
                <a:gd name="T61" fmla="*/ 676 h 1540"/>
                <a:gd name="T62" fmla="*/ 0 w 8"/>
                <a:gd name="T63" fmla="*/ 652 h 1540"/>
                <a:gd name="T64" fmla="*/ 0 w 8"/>
                <a:gd name="T65" fmla="*/ 620 h 1540"/>
                <a:gd name="T66" fmla="*/ 8 w 8"/>
                <a:gd name="T67" fmla="*/ 596 h 1540"/>
                <a:gd name="T68" fmla="*/ 8 w 8"/>
                <a:gd name="T69" fmla="*/ 580 h 1540"/>
                <a:gd name="T70" fmla="*/ 8 w 8"/>
                <a:gd name="T71" fmla="*/ 556 h 1540"/>
                <a:gd name="T72" fmla="*/ 8 w 8"/>
                <a:gd name="T73" fmla="*/ 508 h 1540"/>
                <a:gd name="T74" fmla="*/ 0 w 8"/>
                <a:gd name="T75" fmla="*/ 484 h 1540"/>
                <a:gd name="T76" fmla="*/ 0 w 8"/>
                <a:gd name="T77" fmla="*/ 452 h 1540"/>
                <a:gd name="T78" fmla="*/ 8 w 8"/>
                <a:gd name="T79" fmla="*/ 428 h 1540"/>
                <a:gd name="T80" fmla="*/ 8 w 8"/>
                <a:gd name="T81" fmla="*/ 412 h 1540"/>
                <a:gd name="T82" fmla="*/ 8 w 8"/>
                <a:gd name="T83" fmla="*/ 388 h 1540"/>
                <a:gd name="T84" fmla="*/ 8 w 8"/>
                <a:gd name="T85" fmla="*/ 340 h 1540"/>
                <a:gd name="T86" fmla="*/ 0 w 8"/>
                <a:gd name="T87" fmla="*/ 316 h 1540"/>
                <a:gd name="T88" fmla="*/ 0 w 8"/>
                <a:gd name="T89" fmla="*/ 284 h 1540"/>
                <a:gd name="T90" fmla="*/ 8 w 8"/>
                <a:gd name="T91" fmla="*/ 260 h 1540"/>
                <a:gd name="T92" fmla="*/ 8 w 8"/>
                <a:gd name="T93" fmla="*/ 244 h 1540"/>
                <a:gd name="T94" fmla="*/ 8 w 8"/>
                <a:gd name="T95" fmla="*/ 220 h 1540"/>
                <a:gd name="T96" fmla="*/ 8 w 8"/>
                <a:gd name="T97" fmla="*/ 172 h 1540"/>
                <a:gd name="T98" fmla="*/ 0 w 8"/>
                <a:gd name="T99" fmla="*/ 148 h 1540"/>
                <a:gd name="T100" fmla="*/ 0 w 8"/>
                <a:gd name="T101" fmla="*/ 116 h 1540"/>
                <a:gd name="T102" fmla="*/ 8 w 8"/>
                <a:gd name="T103" fmla="*/ 92 h 1540"/>
                <a:gd name="T104" fmla="*/ 8 w 8"/>
                <a:gd name="T105" fmla="*/ 76 h 1540"/>
                <a:gd name="T106" fmla="*/ 8 w 8"/>
                <a:gd name="T107" fmla="*/ 52 h 1540"/>
                <a:gd name="T108" fmla="*/ 8 w 8"/>
                <a:gd name="T109" fmla="*/ 4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" h="1540">
                  <a:moveTo>
                    <a:pt x="8" y="1540"/>
                  </a:moveTo>
                  <a:lnTo>
                    <a:pt x="0" y="1540"/>
                  </a:lnTo>
                  <a:lnTo>
                    <a:pt x="0" y="1532"/>
                  </a:lnTo>
                  <a:lnTo>
                    <a:pt x="8" y="1532"/>
                  </a:lnTo>
                  <a:lnTo>
                    <a:pt x="8" y="1540"/>
                  </a:lnTo>
                  <a:lnTo>
                    <a:pt x="8" y="1540"/>
                  </a:lnTo>
                  <a:close/>
                  <a:moveTo>
                    <a:pt x="8" y="1516"/>
                  </a:moveTo>
                  <a:lnTo>
                    <a:pt x="0" y="1516"/>
                  </a:lnTo>
                  <a:lnTo>
                    <a:pt x="0" y="1508"/>
                  </a:lnTo>
                  <a:lnTo>
                    <a:pt x="8" y="1508"/>
                  </a:lnTo>
                  <a:lnTo>
                    <a:pt x="8" y="1516"/>
                  </a:lnTo>
                  <a:lnTo>
                    <a:pt x="8" y="1516"/>
                  </a:lnTo>
                  <a:close/>
                  <a:moveTo>
                    <a:pt x="8" y="1492"/>
                  </a:moveTo>
                  <a:lnTo>
                    <a:pt x="0" y="1492"/>
                  </a:lnTo>
                  <a:lnTo>
                    <a:pt x="0" y="1484"/>
                  </a:lnTo>
                  <a:lnTo>
                    <a:pt x="8" y="1484"/>
                  </a:lnTo>
                  <a:lnTo>
                    <a:pt x="8" y="1492"/>
                  </a:lnTo>
                  <a:lnTo>
                    <a:pt x="8" y="1492"/>
                  </a:lnTo>
                  <a:close/>
                  <a:moveTo>
                    <a:pt x="8" y="1468"/>
                  </a:moveTo>
                  <a:lnTo>
                    <a:pt x="0" y="1468"/>
                  </a:lnTo>
                  <a:lnTo>
                    <a:pt x="0" y="1460"/>
                  </a:lnTo>
                  <a:lnTo>
                    <a:pt x="8" y="1460"/>
                  </a:lnTo>
                  <a:lnTo>
                    <a:pt x="8" y="1468"/>
                  </a:lnTo>
                  <a:lnTo>
                    <a:pt x="8" y="1468"/>
                  </a:lnTo>
                  <a:close/>
                  <a:moveTo>
                    <a:pt x="8" y="1444"/>
                  </a:moveTo>
                  <a:lnTo>
                    <a:pt x="0" y="1444"/>
                  </a:lnTo>
                  <a:lnTo>
                    <a:pt x="0" y="1436"/>
                  </a:lnTo>
                  <a:lnTo>
                    <a:pt x="8" y="1436"/>
                  </a:lnTo>
                  <a:lnTo>
                    <a:pt x="8" y="1444"/>
                  </a:lnTo>
                  <a:lnTo>
                    <a:pt x="8" y="1444"/>
                  </a:lnTo>
                  <a:close/>
                  <a:moveTo>
                    <a:pt x="8" y="1420"/>
                  </a:moveTo>
                  <a:lnTo>
                    <a:pt x="0" y="1420"/>
                  </a:lnTo>
                  <a:lnTo>
                    <a:pt x="0" y="1412"/>
                  </a:lnTo>
                  <a:lnTo>
                    <a:pt x="8" y="1412"/>
                  </a:lnTo>
                  <a:lnTo>
                    <a:pt x="8" y="1420"/>
                  </a:lnTo>
                  <a:lnTo>
                    <a:pt x="8" y="1420"/>
                  </a:lnTo>
                  <a:close/>
                  <a:moveTo>
                    <a:pt x="8" y="1396"/>
                  </a:moveTo>
                  <a:lnTo>
                    <a:pt x="0" y="1396"/>
                  </a:lnTo>
                  <a:lnTo>
                    <a:pt x="0" y="1388"/>
                  </a:lnTo>
                  <a:lnTo>
                    <a:pt x="8" y="1388"/>
                  </a:lnTo>
                  <a:lnTo>
                    <a:pt x="8" y="1396"/>
                  </a:lnTo>
                  <a:lnTo>
                    <a:pt x="8" y="1396"/>
                  </a:lnTo>
                  <a:close/>
                  <a:moveTo>
                    <a:pt x="8" y="1372"/>
                  </a:moveTo>
                  <a:lnTo>
                    <a:pt x="0" y="1372"/>
                  </a:lnTo>
                  <a:lnTo>
                    <a:pt x="0" y="1364"/>
                  </a:lnTo>
                  <a:lnTo>
                    <a:pt x="8" y="1364"/>
                  </a:lnTo>
                  <a:lnTo>
                    <a:pt x="8" y="1372"/>
                  </a:lnTo>
                  <a:lnTo>
                    <a:pt x="8" y="1372"/>
                  </a:lnTo>
                  <a:close/>
                  <a:moveTo>
                    <a:pt x="8" y="1348"/>
                  </a:moveTo>
                  <a:lnTo>
                    <a:pt x="0" y="1348"/>
                  </a:lnTo>
                  <a:lnTo>
                    <a:pt x="0" y="1340"/>
                  </a:lnTo>
                  <a:lnTo>
                    <a:pt x="8" y="1340"/>
                  </a:lnTo>
                  <a:lnTo>
                    <a:pt x="8" y="1348"/>
                  </a:lnTo>
                  <a:lnTo>
                    <a:pt x="8" y="1348"/>
                  </a:lnTo>
                  <a:close/>
                  <a:moveTo>
                    <a:pt x="8" y="1324"/>
                  </a:moveTo>
                  <a:lnTo>
                    <a:pt x="0" y="1324"/>
                  </a:lnTo>
                  <a:lnTo>
                    <a:pt x="0" y="1316"/>
                  </a:lnTo>
                  <a:lnTo>
                    <a:pt x="8" y="1316"/>
                  </a:lnTo>
                  <a:lnTo>
                    <a:pt x="8" y="1324"/>
                  </a:lnTo>
                  <a:lnTo>
                    <a:pt x="8" y="1324"/>
                  </a:lnTo>
                  <a:close/>
                  <a:moveTo>
                    <a:pt x="8" y="1300"/>
                  </a:moveTo>
                  <a:lnTo>
                    <a:pt x="0" y="1300"/>
                  </a:lnTo>
                  <a:lnTo>
                    <a:pt x="0" y="1292"/>
                  </a:lnTo>
                  <a:lnTo>
                    <a:pt x="8" y="1292"/>
                  </a:lnTo>
                  <a:lnTo>
                    <a:pt x="8" y="1300"/>
                  </a:lnTo>
                  <a:lnTo>
                    <a:pt x="8" y="1300"/>
                  </a:lnTo>
                  <a:close/>
                  <a:moveTo>
                    <a:pt x="8" y="1276"/>
                  </a:moveTo>
                  <a:lnTo>
                    <a:pt x="0" y="1276"/>
                  </a:lnTo>
                  <a:lnTo>
                    <a:pt x="0" y="1268"/>
                  </a:lnTo>
                  <a:lnTo>
                    <a:pt x="8" y="1268"/>
                  </a:lnTo>
                  <a:lnTo>
                    <a:pt x="8" y="1276"/>
                  </a:lnTo>
                  <a:lnTo>
                    <a:pt x="8" y="1276"/>
                  </a:lnTo>
                  <a:close/>
                  <a:moveTo>
                    <a:pt x="8" y="1252"/>
                  </a:moveTo>
                  <a:lnTo>
                    <a:pt x="0" y="1252"/>
                  </a:lnTo>
                  <a:lnTo>
                    <a:pt x="0" y="1244"/>
                  </a:lnTo>
                  <a:lnTo>
                    <a:pt x="8" y="1244"/>
                  </a:lnTo>
                  <a:lnTo>
                    <a:pt x="8" y="1252"/>
                  </a:lnTo>
                  <a:lnTo>
                    <a:pt x="8" y="1252"/>
                  </a:lnTo>
                  <a:close/>
                  <a:moveTo>
                    <a:pt x="8" y="1228"/>
                  </a:moveTo>
                  <a:lnTo>
                    <a:pt x="0" y="1228"/>
                  </a:lnTo>
                  <a:lnTo>
                    <a:pt x="0" y="1220"/>
                  </a:lnTo>
                  <a:lnTo>
                    <a:pt x="8" y="1220"/>
                  </a:lnTo>
                  <a:lnTo>
                    <a:pt x="8" y="1228"/>
                  </a:lnTo>
                  <a:lnTo>
                    <a:pt x="8" y="1228"/>
                  </a:lnTo>
                  <a:close/>
                  <a:moveTo>
                    <a:pt x="8" y="1204"/>
                  </a:moveTo>
                  <a:lnTo>
                    <a:pt x="0" y="1204"/>
                  </a:lnTo>
                  <a:lnTo>
                    <a:pt x="0" y="1196"/>
                  </a:lnTo>
                  <a:lnTo>
                    <a:pt x="8" y="1196"/>
                  </a:lnTo>
                  <a:lnTo>
                    <a:pt x="8" y="1204"/>
                  </a:lnTo>
                  <a:lnTo>
                    <a:pt x="8" y="1204"/>
                  </a:lnTo>
                  <a:close/>
                  <a:moveTo>
                    <a:pt x="8" y="1180"/>
                  </a:moveTo>
                  <a:lnTo>
                    <a:pt x="0" y="1180"/>
                  </a:lnTo>
                  <a:lnTo>
                    <a:pt x="0" y="1172"/>
                  </a:lnTo>
                  <a:lnTo>
                    <a:pt x="8" y="1172"/>
                  </a:lnTo>
                  <a:lnTo>
                    <a:pt x="8" y="1180"/>
                  </a:lnTo>
                  <a:lnTo>
                    <a:pt x="8" y="1180"/>
                  </a:lnTo>
                  <a:close/>
                  <a:moveTo>
                    <a:pt x="8" y="1156"/>
                  </a:moveTo>
                  <a:lnTo>
                    <a:pt x="0" y="1156"/>
                  </a:lnTo>
                  <a:lnTo>
                    <a:pt x="0" y="1148"/>
                  </a:lnTo>
                  <a:lnTo>
                    <a:pt x="8" y="1148"/>
                  </a:lnTo>
                  <a:lnTo>
                    <a:pt x="8" y="1156"/>
                  </a:lnTo>
                  <a:lnTo>
                    <a:pt x="8" y="1156"/>
                  </a:lnTo>
                  <a:close/>
                  <a:moveTo>
                    <a:pt x="8" y="1132"/>
                  </a:moveTo>
                  <a:lnTo>
                    <a:pt x="0" y="1132"/>
                  </a:lnTo>
                  <a:lnTo>
                    <a:pt x="0" y="1124"/>
                  </a:lnTo>
                  <a:lnTo>
                    <a:pt x="8" y="1124"/>
                  </a:lnTo>
                  <a:lnTo>
                    <a:pt x="8" y="1132"/>
                  </a:lnTo>
                  <a:lnTo>
                    <a:pt x="8" y="1132"/>
                  </a:lnTo>
                  <a:close/>
                  <a:moveTo>
                    <a:pt x="8" y="1108"/>
                  </a:moveTo>
                  <a:lnTo>
                    <a:pt x="0" y="1108"/>
                  </a:lnTo>
                  <a:lnTo>
                    <a:pt x="0" y="1100"/>
                  </a:lnTo>
                  <a:lnTo>
                    <a:pt x="8" y="1100"/>
                  </a:lnTo>
                  <a:lnTo>
                    <a:pt x="8" y="1108"/>
                  </a:lnTo>
                  <a:lnTo>
                    <a:pt x="8" y="1108"/>
                  </a:lnTo>
                  <a:close/>
                  <a:moveTo>
                    <a:pt x="8" y="1084"/>
                  </a:moveTo>
                  <a:lnTo>
                    <a:pt x="0" y="1084"/>
                  </a:lnTo>
                  <a:lnTo>
                    <a:pt x="0" y="1076"/>
                  </a:lnTo>
                  <a:lnTo>
                    <a:pt x="8" y="1076"/>
                  </a:lnTo>
                  <a:lnTo>
                    <a:pt x="8" y="1084"/>
                  </a:lnTo>
                  <a:lnTo>
                    <a:pt x="8" y="1084"/>
                  </a:lnTo>
                  <a:close/>
                  <a:moveTo>
                    <a:pt x="8" y="1060"/>
                  </a:moveTo>
                  <a:lnTo>
                    <a:pt x="0" y="1060"/>
                  </a:lnTo>
                  <a:lnTo>
                    <a:pt x="0" y="1052"/>
                  </a:lnTo>
                  <a:lnTo>
                    <a:pt x="8" y="1052"/>
                  </a:lnTo>
                  <a:lnTo>
                    <a:pt x="8" y="1060"/>
                  </a:lnTo>
                  <a:lnTo>
                    <a:pt x="8" y="1060"/>
                  </a:lnTo>
                  <a:close/>
                  <a:moveTo>
                    <a:pt x="8" y="1036"/>
                  </a:moveTo>
                  <a:lnTo>
                    <a:pt x="0" y="1036"/>
                  </a:lnTo>
                  <a:lnTo>
                    <a:pt x="0" y="1028"/>
                  </a:lnTo>
                  <a:lnTo>
                    <a:pt x="8" y="1028"/>
                  </a:lnTo>
                  <a:lnTo>
                    <a:pt x="8" y="1036"/>
                  </a:lnTo>
                  <a:lnTo>
                    <a:pt x="8" y="1036"/>
                  </a:lnTo>
                  <a:close/>
                  <a:moveTo>
                    <a:pt x="8" y="1012"/>
                  </a:moveTo>
                  <a:lnTo>
                    <a:pt x="0" y="1012"/>
                  </a:lnTo>
                  <a:lnTo>
                    <a:pt x="0" y="1004"/>
                  </a:lnTo>
                  <a:lnTo>
                    <a:pt x="8" y="1004"/>
                  </a:lnTo>
                  <a:lnTo>
                    <a:pt x="8" y="1012"/>
                  </a:lnTo>
                  <a:lnTo>
                    <a:pt x="8" y="1012"/>
                  </a:lnTo>
                  <a:close/>
                  <a:moveTo>
                    <a:pt x="8" y="988"/>
                  </a:moveTo>
                  <a:lnTo>
                    <a:pt x="0" y="988"/>
                  </a:lnTo>
                  <a:lnTo>
                    <a:pt x="0" y="980"/>
                  </a:lnTo>
                  <a:lnTo>
                    <a:pt x="8" y="980"/>
                  </a:lnTo>
                  <a:lnTo>
                    <a:pt x="8" y="988"/>
                  </a:lnTo>
                  <a:lnTo>
                    <a:pt x="8" y="988"/>
                  </a:lnTo>
                  <a:close/>
                  <a:moveTo>
                    <a:pt x="8" y="964"/>
                  </a:moveTo>
                  <a:lnTo>
                    <a:pt x="0" y="964"/>
                  </a:lnTo>
                  <a:lnTo>
                    <a:pt x="0" y="956"/>
                  </a:lnTo>
                  <a:lnTo>
                    <a:pt x="8" y="956"/>
                  </a:lnTo>
                  <a:lnTo>
                    <a:pt x="8" y="964"/>
                  </a:lnTo>
                  <a:lnTo>
                    <a:pt x="8" y="964"/>
                  </a:lnTo>
                  <a:close/>
                  <a:moveTo>
                    <a:pt x="8" y="940"/>
                  </a:moveTo>
                  <a:lnTo>
                    <a:pt x="0" y="940"/>
                  </a:lnTo>
                  <a:lnTo>
                    <a:pt x="0" y="932"/>
                  </a:lnTo>
                  <a:lnTo>
                    <a:pt x="8" y="932"/>
                  </a:lnTo>
                  <a:lnTo>
                    <a:pt x="8" y="940"/>
                  </a:lnTo>
                  <a:lnTo>
                    <a:pt x="8" y="940"/>
                  </a:lnTo>
                  <a:close/>
                  <a:moveTo>
                    <a:pt x="8" y="916"/>
                  </a:moveTo>
                  <a:lnTo>
                    <a:pt x="0" y="916"/>
                  </a:lnTo>
                  <a:lnTo>
                    <a:pt x="0" y="908"/>
                  </a:lnTo>
                  <a:lnTo>
                    <a:pt x="8" y="908"/>
                  </a:lnTo>
                  <a:lnTo>
                    <a:pt x="8" y="916"/>
                  </a:lnTo>
                  <a:lnTo>
                    <a:pt x="8" y="916"/>
                  </a:lnTo>
                  <a:close/>
                  <a:moveTo>
                    <a:pt x="8" y="892"/>
                  </a:moveTo>
                  <a:lnTo>
                    <a:pt x="0" y="892"/>
                  </a:lnTo>
                  <a:lnTo>
                    <a:pt x="0" y="884"/>
                  </a:lnTo>
                  <a:lnTo>
                    <a:pt x="8" y="884"/>
                  </a:lnTo>
                  <a:lnTo>
                    <a:pt x="8" y="892"/>
                  </a:lnTo>
                  <a:lnTo>
                    <a:pt x="8" y="892"/>
                  </a:lnTo>
                  <a:close/>
                  <a:moveTo>
                    <a:pt x="8" y="868"/>
                  </a:moveTo>
                  <a:lnTo>
                    <a:pt x="0" y="868"/>
                  </a:lnTo>
                  <a:lnTo>
                    <a:pt x="0" y="860"/>
                  </a:lnTo>
                  <a:lnTo>
                    <a:pt x="8" y="860"/>
                  </a:lnTo>
                  <a:lnTo>
                    <a:pt x="8" y="868"/>
                  </a:lnTo>
                  <a:lnTo>
                    <a:pt x="8" y="868"/>
                  </a:lnTo>
                  <a:close/>
                  <a:moveTo>
                    <a:pt x="8" y="844"/>
                  </a:moveTo>
                  <a:lnTo>
                    <a:pt x="0" y="844"/>
                  </a:lnTo>
                  <a:lnTo>
                    <a:pt x="0" y="836"/>
                  </a:lnTo>
                  <a:lnTo>
                    <a:pt x="8" y="836"/>
                  </a:lnTo>
                  <a:lnTo>
                    <a:pt x="8" y="844"/>
                  </a:lnTo>
                  <a:lnTo>
                    <a:pt x="8" y="844"/>
                  </a:lnTo>
                  <a:close/>
                  <a:moveTo>
                    <a:pt x="8" y="820"/>
                  </a:moveTo>
                  <a:lnTo>
                    <a:pt x="0" y="820"/>
                  </a:lnTo>
                  <a:lnTo>
                    <a:pt x="0" y="812"/>
                  </a:lnTo>
                  <a:lnTo>
                    <a:pt x="8" y="812"/>
                  </a:lnTo>
                  <a:lnTo>
                    <a:pt x="8" y="820"/>
                  </a:lnTo>
                  <a:lnTo>
                    <a:pt x="8" y="820"/>
                  </a:lnTo>
                  <a:close/>
                  <a:moveTo>
                    <a:pt x="8" y="796"/>
                  </a:moveTo>
                  <a:lnTo>
                    <a:pt x="0" y="796"/>
                  </a:lnTo>
                  <a:lnTo>
                    <a:pt x="0" y="788"/>
                  </a:lnTo>
                  <a:lnTo>
                    <a:pt x="8" y="788"/>
                  </a:lnTo>
                  <a:lnTo>
                    <a:pt x="8" y="796"/>
                  </a:lnTo>
                  <a:lnTo>
                    <a:pt x="8" y="796"/>
                  </a:lnTo>
                  <a:close/>
                  <a:moveTo>
                    <a:pt x="8" y="772"/>
                  </a:moveTo>
                  <a:lnTo>
                    <a:pt x="0" y="772"/>
                  </a:lnTo>
                  <a:lnTo>
                    <a:pt x="0" y="764"/>
                  </a:lnTo>
                  <a:lnTo>
                    <a:pt x="8" y="764"/>
                  </a:lnTo>
                  <a:lnTo>
                    <a:pt x="8" y="772"/>
                  </a:lnTo>
                  <a:lnTo>
                    <a:pt x="8" y="772"/>
                  </a:lnTo>
                  <a:close/>
                  <a:moveTo>
                    <a:pt x="8" y="748"/>
                  </a:moveTo>
                  <a:lnTo>
                    <a:pt x="0" y="748"/>
                  </a:lnTo>
                  <a:lnTo>
                    <a:pt x="0" y="740"/>
                  </a:lnTo>
                  <a:lnTo>
                    <a:pt x="8" y="740"/>
                  </a:lnTo>
                  <a:lnTo>
                    <a:pt x="8" y="748"/>
                  </a:lnTo>
                  <a:lnTo>
                    <a:pt x="8" y="748"/>
                  </a:lnTo>
                  <a:close/>
                  <a:moveTo>
                    <a:pt x="8" y="724"/>
                  </a:moveTo>
                  <a:lnTo>
                    <a:pt x="0" y="724"/>
                  </a:lnTo>
                  <a:lnTo>
                    <a:pt x="0" y="716"/>
                  </a:lnTo>
                  <a:lnTo>
                    <a:pt x="8" y="716"/>
                  </a:lnTo>
                  <a:lnTo>
                    <a:pt x="8" y="724"/>
                  </a:lnTo>
                  <a:lnTo>
                    <a:pt x="8" y="724"/>
                  </a:lnTo>
                  <a:close/>
                  <a:moveTo>
                    <a:pt x="8" y="700"/>
                  </a:moveTo>
                  <a:lnTo>
                    <a:pt x="0" y="700"/>
                  </a:lnTo>
                  <a:lnTo>
                    <a:pt x="0" y="692"/>
                  </a:lnTo>
                  <a:lnTo>
                    <a:pt x="8" y="692"/>
                  </a:lnTo>
                  <a:lnTo>
                    <a:pt x="8" y="700"/>
                  </a:lnTo>
                  <a:lnTo>
                    <a:pt x="8" y="700"/>
                  </a:lnTo>
                  <a:close/>
                  <a:moveTo>
                    <a:pt x="8" y="676"/>
                  </a:moveTo>
                  <a:lnTo>
                    <a:pt x="0" y="676"/>
                  </a:lnTo>
                  <a:lnTo>
                    <a:pt x="0" y="668"/>
                  </a:lnTo>
                  <a:lnTo>
                    <a:pt x="8" y="668"/>
                  </a:lnTo>
                  <a:lnTo>
                    <a:pt x="8" y="676"/>
                  </a:lnTo>
                  <a:lnTo>
                    <a:pt x="8" y="676"/>
                  </a:lnTo>
                  <a:close/>
                  <a:moveTo>
                    <a:pt x="8" y="652"/>
                  </a:moveTo>
                  <a:lnTo>
                    <a:pt x="0" y="652"/>
                  </a:lnTo>
                  <a:lnTo>
                    <a:pt x="0" y="644"/>
                  </a:lnTo>
                  <a:lnTo>
                    <a:pt x="8" y="644"/>
                  </a:lnTo>
                  <a:lnTo>
                    <a:pt x="8" y="652"/>
                  </a:lnTo>
                  <a:lnTo>
                    <a:pt x="8" y="652"/>
                  </a:lnTo>
                  <a:close/>
                  <a:moveTo>
                    <a:pt x="8" y="628"/>
                  </a:moveTo>
                  <a:lnTo>
                    <a:pt x="0" y="628"/>
                  </a:lnTo>
                  <a:lnTo>
                    <a:pt x="0" y="620"/>
                  </a:lnTo>
                  <a:lnTo>
                    <a:pt x="8" y="620"/>
                  </a:lnTo>
                  <a:lnTo>
                    <a:pt x="8" y="628"/>
                  </a:lnTo>
                  <a:lnTo>
                    <a:pt x="8" y="628"/>
                  </a:lnTo>
                  <a:close/>
                  <a:moveTo>
                    <a:pt x="8" y="604"/>
                  </a:moveTo>
                  <a:lnTo>
                    <a:pt x="0" y="604"/>
                  </a:lnTo>
                  <a:lnTo>
                    <a:pt x="0" y="596"/>
                  </a:lnTo>
                  <a:lnTo>
                    <a:pt x="8" y="596"/>
                  </a:lnTo>
                  <a:lnTo>
                    <a:pt x="8" y="604"/>
                  </a:lnTo>
                  <a:lnTo>
                    <a:pt x="8" y="604"/>
                  </a:lnTo>
                  <a:close/>
                  <a:moveTo>
                    <a:pt x="8" y="580"/>
                  </a:moveTo>
                  <a:lnTo>
                    <a:pt x="0" y="580"/>
                  </a:lnTo>
                  <a:lnTo>
                    <a:pt x="0" y="572"/>
                  </a:lnTo>
                  <a:lnTo>
                    <a:pt x="8" y="572"/>
                  </a:lnTo>
                  <a:lnTo>
                    <a:pt x="8" y="580"/>
                  </a:lnTo>
                  <a:lnTo>
                    <a:pt x="8" y="580"/>
                  </a:lnTo>
                  <a:close/>
                  <a:moveTo>
                    <a:pt x="8" y="556"/>
                  </a:moveTo>
                  <a:lnTo>
                    <a:pt x="0" y="556"/>
                  </a:lnTo>
                  <a:lnTo>
                    <a:pt x="0" y="548"/>
                  </a:lnTo>
                  <a:lnTo>
                    <a:pt x="8" y="548"/>
                  </a:lnTo>
                  <a:lnTo>
                    <a:pt x="8" y="556"/>
                  </a:lnTo>
                  <a:lnTo>
                    <a:pt x="8" y="556"/>
                  </a:lnTo>
                  <a:close/>
                  <a:moveTo>
                    <a:pt x="8" y="532"/>
                  </a:moveTo>
                  <a:lnTo>
                    <a:pt x="0" y="532"/>
                  </a:lnTo>
                  <a:lnTo>
                    <a:pt x="0" y="524"/>
                  </a:lnTo>
                  <a:lnTo>
                    <a:pt x="8" y="524"/>
                  </a:lnTo>
                  <a:lnTo>
                    <a:pt x="8" y="532"/>
                  </a:lnTo>
                  <a:lnTo>
                    <a:pt x="8" y="532"/>
                  </a:lnTo>
                  <a:close/>
                  <a:moveTo>
                    <a:pt x="8" y="508"/>
                  </a:moveTo>
                  <a:lnTo>
                    <a:pt x="0" y="508"/>
                  </a:lnTo>
                  <a:lnTo>
                    <a:pt x="0" y="500"/>
                  </a:lnTo>
                  <a:lnTo>
                    <a:pt x="8" y="500"/>
                  </a:lnTo>
                  <a:lnTo>
                    <a:pt x="8" y="508"/>
                  </a:lnTo>
                  <a:lnTo>
                    <a:pt x="8" y="508"/>
                  </a:lnTo>
                  <a:close/>
                  <a:moveTo>
                    <a:pt x="8" y="484"/>
                  </a:moveTo>
                  <a:lnTo>
                    <a:pt x="0" y="484"/>
                  </a:lnTo>
                  <a:lnTo>
                    <a:pt x="0" y="476"/>
                  </a:lnTo>
                  <a:lnTo>
                    <a:pt x="8" y="476"/>
                  </a:lnTo>
                  <a:lnTo>
                    <a:pt x="8" y="484"/>
                  </a:lnTo>
                  <a:lnTo>
                    <a:pt x="8" y="484"/>
                  </a:lnTo>
                  <a:close/>
                  <a:moveTo>
                    <a:pt x="8" y="460"/>
                  </a:moveTo>
                  <a:lnTo>
                    <a:pt x="0" y="460"/>
                  </a:lnTo>
                  <a:lnTo>
                    <a:pt x="0" y="452"/>
                  </a:lnTo>
                  <a:lnTo>
                    <a:pt x="8" y="452"/>
                  </a:lnTo>
                  <a:lnTo>
                    <a:pt x="8" y="460"/>
                  </a:lnTo>
                  <a:lnTo>
                    <a:pt x="8" y="460"/>
                  </a:lnTo>
                  <a:close/>
                  <a:moveTo>
                    <a:pt x="8" y="436"/>
                  </a:moveTo>
                  <a:lnTo>
                    <a:pt x="0" y="436"/>
                  </a:lnTo>
                  <a:lnTo>
                    <a:pt x="0" y="428"/>
                  </a:lnTo>
                  <a:lnTo>
                    <a:pt x="8" y="428"/>
                  </a:lnTo>
                  <a:lnTo>
                    <a:pt x="8" y="436"/>
                  </a:lnTo>
                  <a:lnTo>
                    <a:pt x="8" y="436"/>
                  </a:lnTo>
                  <a:close/>
                  <a:moveTo>
                    <a:pt x="8" y="412"/>
                  </a:moveTo>
                  <a:lnTo>
                    <a:pt x="0" y="412"/>
                  </a:lnTo>
                  <a:lnTo>
                    <a:pt x="0" y="404"/>
                  </a:lnTo>
                  <a:lnTo>
                    <a:pt x="8" y="404"/>
                  </a:lnTo>
                  <a:lnTo>
                    <a:pt x="8" y="412"/>
                  </a:lnTo>
                  <a:lnTo>
                    <a:pt x="8" y="412"/>
                  </a:lnTo>
                  <a:close/>
                  <a:moveTo>
                    <a:pt x="8" y="388"/>
                  </a:moveTo>
                  <a:lnTo>
                    <a:pt x="0" y="388"/>
                  </a:lnTo>
                  <a:lnTo>
                    <a:pt x="0" y="380"/>
                  </a:lnTo>
                  <a:lnTo>
                    <a:pt x="8" y="380"/>
                  </a:lnTo>
                  <a:lnTo>
                    <a:pt x="8" y="388"/>
                  </a:lnTo>
                  <a:lnTo>
                    <a:pt x="8" y="388"/>
                  </a:lnTo>
                  <a:close/>
                  <a:moveTo>
                    <a:pt x="8" y="364"/>
                  </a:moveTo>
                  <a:lnTo>
                    <a:pt x="0" y="364"/>
                  </a:lnTo>
                  <a:lnTo>
                    <a:pt x="0" y="356"/>
                  </a:lnTo>
                  <a:lnTo>
                    <a:pt x="8" y="356"/>
                  </a:lnTo>
                  <a:lnTo>
                    <a:pt x="8" y="364"/>
                  </a:lnTo>
                  <a:lnTo>
                    <a:pt x="8" y="364"/>
                  </a:lnTo>
                  <a:close/>
                  <a:moveTo>
                    <a:pt x="8" y="340"/>
                  </a:moveTo>
                  <a:lnTo>
                    <a:pt x="0" y="340"/>
                  </a:lnTo>
                  <a:lnTo>
                    <a:pt x="0" y="332"/>
                  </a:lnTo>
                  <a:lnTo>
                    <a:pt x="8" y="332"/>
                  </a:lnTo>
                  <a:lnTo>
                    <a:pt x="8" y="340"/>
                  </a:lnTo>
                  <a:lnTo>
                    <a:pt x="8" y="340"/>
                  </a:lnTo>
                  <a:close/>
                  <a:moveTo>
                    <a:pt x="8" y="316"/>
                  </a:moveTo>
                  <a:lnTo>
                    <a:pt x="0" y="316"/>
                  </a:lnTo>
                  <a:lnTo>
                    <a:pt x="0" y="308"/>
                  </a:lnTo>
                  <a:lnTo>
                    <a:pt x="8" y="308"/>
                  </a:lnTo>
                  <a:lnTo>
                    <a:pt x="8" y="316"/>
                  </a:lnTo>
                  <a:lnTo>
                    <a:pt x="8" y="316"/>
                  </a:lnTo>
                  <a:close/>
                  <a:moveTo>
                    <a:pt x="8" y="292"/>
                  </a:moveTo>
                  <a:lnTo>
                    <a:pt x="0" y="292"/>
                  </a:lnTo>
                  <a:lnTo>
                    <a:pt x="0" y="284"/>
                  </a:lnTo>
                  <a:lnTo>
                    <a:pt x="8" y="284"/>
                  </a:lnTo>
                  <a:lnTo>
                    <a:pt x="8" y="292"/>
                  </a:lnTo>
                  <a:lnTo>
                    <a:pt x="8" y="292"/>
                  </a:lnTo>
                  <a:close/>
                  <a:moveTo>
                    <a:pt x="8" y="268"/>
                  </a:moveTo>
                  <a:lnTo>
                    <a:pt x="0" y="268"/>
                  </a:lnTo>
                  <a:lnTo>
                    <a:pt x="0" y="260"/>
                  </a:lnTo>
                  <a:lnTo>
                    <a:pt x="8" y="260"/>
                  </a:lnTo>
                  <a:lnTo>
                    <a:pt x="8" y="268"/>
                  </a:lnTo>
                  <a:lnTo>
                    <a:pt x="8" y="268"/>
                  </a:lnTo>
                  <a:close/>
                  <a:moveTo>
                    <a:pt x="8" y="244"/>
                  </a:moveTo>
                  <a:lnTo>
                    <a:pt x="0" y="244"/>
                  </a:lnTo>
                  <a:lnTo>
                    <a:pt x="0" y="236"/>
                  </a:lnTo>
                  <a:lnTo>
                    <a:pt x="8" y="236"/>
                  </a:lnTo>
                  <a:lnTo>
                    <a:pt x="8" y="244"/>
                  </a:lnTo>
                  <a:lnTo>
                    <a:pt x="8" y="244"/>
                  </a:lnTo>
                  <a:close/>
                  <a:moveTo>
                    <a:pt x="8" y="220"/>
                  </a:moveTo>
                  <a:lnTo>
                    <a:pt x="0" y="220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220"/>
                  </a:lnTo>
                  <a:lnTo>
                    <a:pt x="8" y="220"/>
                  </a:lnTo>
                  <a:close/>
                  <a:moveTo>
                    <a:pt x="8" y="196"/>
                  </a:moveTo>
                  <a:lnTo>
                    <a:pt x="0" y="196"/>
                  </a:lnTo>
                  <a:lnTo>
                    <a:pt x="0" y="188"/>
                  </a:lnTo>
                  <a:lnTo>
                    <a:pt x="8" y="188"/>
                  </a:lnTo>
                  <a:lnTo>
                    <a:pt x="8" y="196"/>
                  </a:lnTo>
                  <a:lnTo>
                    <a:pt x="8" y="196"/>
                  </a:lnTo>
                  <a:close/>
                  <a:moveTo>
                    <a:pt x="8" y="172"/>
                  </a:moveTo>
                  <a:lnTo>
                    <a:pt x="0" y="172"/>
                  </a:lnTo>
                  <a:lnTo>
                    <a:pt x="0" y="164"/>
                  </a:lnTo>
                  <a:lnTo>
                    <a:pt x="8" y="164"/>
                  </a:lnTo>
                  <a:lnTo>
                    <a:pt x="8" y="172"/>
                  </a:lnTo>
                  <a:lnTo>
                    <a:pt x="8" y="172"/>
                  </a:lnTo>
                  <a:close/>
                  <a:moveTo>
                    <a:pt x="8" y="148"/>
                  </a:moveTo>
                  <a:lnTo>
                    <a:pt x="0" y="148"/>
                  </a:lnTo>
                  <a:lnTo>
                    <a:pt x="0" y="140"/>
                  </a:lnTo>
                  <a:lnTo>
                    <a:pt x="8" y="140"/>
                  </a:lnTo>
                  <a:lnTo>
                    <a:pt x="8" y="148"/>
                  </a:lnTo>
                  <a:lnTo>
                    <a:pt x="8" y="148"/>
                  </a:lnTo>
                  <a:close/>
                  <a:moveTo>
                    <a:pt x="8" y="124"/>
                  </a:moveTo>
                  <a:lnTo>
                    <a:pt x="0" y="124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24"/>
                  </a:lnTo>
                  <a:lnTo>
                    <a:pt x="8" y="124"/>
                  </a:lnTo>
                  <a:close/>
                  <a:moveTo>
                    <a:pt x="8" y="100"/>
                  </a:moveTo>
                  <a:lnTo>
                    <a:pt x="0" y="100"/>
                  </a:lnTo>
                  <a:lnTo>
                    <a:pt x="0" y="92"/>
                  </a:lnTo>
                  <a:lnTo>
                    <a:pt x="8" y="92"/>
                  </a:lnTo>
                  <a:lnTo>
                    <a:pt x="8" y="100"/>
                  </a:lnTo>
                  <a:lnTo>
                    <a:pt x="8" y="100"/>
                  </a:lnTo>
                  <a:close/>
                  <a:moveTo>
                    <a:pt x="8" y="76"/>
                  </a:moveTo>
                  <a:lnTo>
                    <a:pt x="0" y="76"/>
                  </a:lnTo>
                  <a:lnTo>
                    <a:pt x="0" y="68"/>
                  </a:lnTo>
                  <a:lnTo>
                    <a:pt x="8" y="68"/>
                  </a:lnTo>
                  <a:lnTo>
                    <a:pt x="8" y="76"/>
                  </a:lnTo>
                  <a:lnTo>
                    <a:pt x="8" y="76"/>
                  </a:lnTo>
                  <a:close/>
                  <a:moveTo>
                    <a:pt x="8" y="52"/>
                  </a:moveTo>
                  <a:lnTo>
                    <a:pt x="0" y="52"/>
                  </a:lnTo>
                  <a:lnTo>
                    <a:pt x="0" y="44"/>
                  </a:lnTo>
                  <a:lnTo>
                    <a:pt x="8" y="44"/>
                  </a:lnTo>
                  <a:lnTo>
                    <a:pt x="8" y="52"/>
                  </a:lnTo>
                  <a:lnTo>
                    <a:pt x="8" y="52"/>
                  </a:lnTo>
                  <a:close/>
                  <a:moveTo>
                    <a:pt x="8" y="28"/>
                  </a:moveTo>
                  <a:lnTo>
                    <a:pt x="0" y="28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28"/>
                  </a:lnTo>
                  <a:lnTo>
                    <a:pt x="8" y="28"/>
                  </a:lnTo>
                  <a:close/>
                  <a:moveTo>
                    <a:pt x="8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sp>
        <p:nvSpPr>
          <p:cNvPr id="12" name="Rectangle 8"/>
          <p:cNvSpPr/>
          <p:nvPr userDrawn="1"/>
        </p:nvSpPr>
        <p:spPr>
          <a:xfrm>
            <a:off x="-10060394" y="3406761"/>
            <a:ext cx="10024556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3" name="Rectangle 9"/>
          <p:cNvSpPr/>
          <p:nvPr userDrawn="1"/>
        </p:nvSpPr>
        <p:spPr>
          <a:xfrm>
            <a:off x="-8848349" y="3704740"/>
            <a:ext cx="8818137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4" name="Rectangle 10"/>
          <p:cNvSpPr/>
          <p:nvPr userDrawn="1"/>
        </p:nvSpPr>
        <p:spPr>
          <a:xfrm>
            <a:off x="-10413031" y="3989425"/>
            <a:ext cx="10382819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" name="Rectangle 11"/>
          <p:cNvSpPr/>
          <p:nvPr userDrawn="1"/>
        </p:nvSpPr>
        <p:spPr>
          <a:xfrm>
            <a:off x="-6622378" y="4270827"/>
            <a:ext cx="6586541" cy="21406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pic>
        <p:nvPicPr>
          <p:cNvPr id="17" name="Afbeelding 3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50" y="775630"/>
            <a:ext cx="1726833" cy="1727057"/>
          </a:xfrm>
          <a:prstGeom prst="rect">
            <a:avLst/>
          </a:prstGeom>
        </p:spPr>
      </p:pic>
      <p:pic>
        <p:nvPicPr>
          <p:cNvPr id="21" name="Afbeelding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37116"/>
            <a:ext cx="12190413" cy="16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832E-6 1.56431E-6 L 1.58955 1.56431E-6 L -4.23832E-6 1.56431E-6 Z " pathEditMode="relative" rAng="0" ptsTypes="AAA">
                                      <p:cBhvr>
                                        <p:cTn id="6" dur="1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" y="-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decel="50000" fill="remove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64947E-6 -1.64542E-6 L 1.00017 -1.64542E-6 L 3.64947E-6 -1.64542E-6 Z " pathEditMode="relative" rAng="0" ptsTypes="AAA">
                                      <p:cBhvr>
                                        <p:cTn id="8" dur="10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50000" fill="remove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2.74622E-6 4.64658E-6 L 0.96178 4.64658E-6 L 2.74622E-6 4.64658E-6 Z " pathEditMode="relative" rAng="0" ptsTypes="AAA">
                                      <p:cBhvr>
                                        <p:cTn id="10" dur="1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4.07407E-6 L 1.19375 4.07407E-6 L 0 4.07407E-6 Z " pathEditMode="relative" rAng="0" ptsTypes="AAA">
                                      <p:cBhvr>
                                        <p:cTn id="12" dur="1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-12233" y="6341071"/>
            <a:ext cx="12200012" cy="52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1819" y="288000"/>
            <a:ext cx="10160277" cy="1144800"/>
          </a:xfrm>
        </p:spPr>
        <p:txBody>
          <a:bodyPr anchor="b"/>
          <a:lstStyle>
            <a:lvl1pPr algn="l">
              <a:defRPr sz="3100" b="0" baseline="0"/>
            </a:lvl1pPr>
          </a:lstStyle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err="1" smtClean="0"/>
              <a:t>edit</a:t>
            </a:r>
            <a:r>
              <a:rPr lang="nl-NL" smtClean="0"/>
              <a:t>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91819" y="2632842"/>
            <a:ext cx="10208271" cy="2963919"/>
          </a:xfrm>
        </p:spPr>
        <p:txBody>
          <a:bodyPr/>
          <a:lstStyle>
            <a:lvl1pPr marL="435990" indent="-435990">
              <a:buFont typeface="Wingdings" pitchFamily="2" charset="2"/>
              <a:buChar char="§"/>
              <a:defRPr sz="2900"/>
            </a:lvl1pPr>
            <a:lvl2pPr>
              <a:defRPr sz="24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391819" y="1779971"/>
            <a:ext cx="10208271" cy="852871"/>
          </a:xfrm>
        </p:spPr>
        <p:txBody>
          <a:bodyPr>
            <a:normAutofit/>
          </a:bodyPr>
          <a:lstStyle>
            <a:lvl1pPr marL="435990" indent="-435990">
              <a:buFont typeface="Wingdings" pitchFamily="2" charset="2"/>
              <a:buChar char="§"/>
              <a:defRPr sz="2900"/>
            </a:lvl1pPr>
            <a:lvl2pPr marL="364764" indent="0">
              <a:buNone/>
              <a:defRPr sz="2700"/>
            </a:lvl2pPr>
            <a:lvl3pPr marL="676732" indent="0">
              <a:buNone/>
              <a:defRPr sz="2400"/>
            </a:lvl3pPr>
            <a:lvl4pPr marL="1828617" indent="0">
              <a:buNone/>
              <a:defRPr sz="2100"/>
            </a:lvl4pPr>
            <a:lvl5pPr marL="2438156" indent="0">
              <a:buNone/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BE" dirty="0" smtClean="0"/>
              <a:t>Click </a:t>
            </a:r>
            <a:r>
              <a:rPr lang="nl-BE" err="1" smtClean="0"/>
              <a:t>to</a:t>
            </a:r>
            <a:r>
              <a:rPr lang="nl-BE" smtClean="0"/>
              <a:t> edit </a:t>
            </a:r>
            <a:r>
              <a:rPr lang="nl-BE" dirty="0" err="1" smtClean="0"/>
              <a:t>text</a:t>
            </a:r>
            <a:r>
              <a:rPr lang="nl-BE" dirty="0" smtClean="0"/>
              <a:t> </a:t>
            </a:r>
            <a:r>
              <a:rPr lang="nl-BE" dirty="0" err="1" smtClean="0"/>
              <a:t>styles</a:t>
            </a:r>
            <a:r>
              <a:rPr lang="nl-BE" dirty="0" smtClean="0"/>
              <a:t> 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 bwMode="white">
          <a:xfrm>
            <a:off x="1180647" y="6382801"/>
            <a:ext cx="7377740" cy="292100"/>
          </a:xfrm>
        </p:spPr>
        <p:txBody>
          <a:bodyPr/>
          <a:lstStyle>
            <a:lvl1pPr algn="l">
              <a:defRPr sz="1500">
                <a:solidFill>
                  <a:schemeClr val="bg1"/>
                </a:solidFill>
              </a:defRPr>
            </a:lvl1pPr>
          </a:lstStyle>
          <a:p>
            <a:endParaRPr lang="en-US" dirty="0" smtClean="0">
              <a:solidFill>
                <a:prstClr val="white"/>
              </a:solidFill>
            </a:endParaRP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096291" y="6473825"/>
            <a:ext cx="16931" cy="355600"/>
            <a:chOff x="518" y="4078"/>
            <a:chExt cx="8" cy="224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4078"/>
              <a:ext cx="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8" cy="224"/>
            </a:xfrm>
            <a:custGeom>
              <a:avLst/>
              <a:gdLst>
                <a:gd name="T0" fmla="*/ 8 w 8"/>
                <a:gd name="T1" fmla="*/ 224 h 224"/>
                <a:gd name="T2" fmla="*/ 0 w 8"/>
                <a:gd name="T3" fmla="*/ 224 h 224"/>
                <a:gd name="T4" fmla="*/ 0 w 8"/>
                <a:gd name="T5" fmla="*/ 216 h 224"/>
                <a:gd name="T6" fmla="*/ 8 w 8"/>
                <a:gd name="T7" fmla="*/ 216 h 224"/>
                <a:gd name="T8" fmla="*/ 8 w 8"/>
                <a:gd name="T9" fmla="*/ 224 h 224"/>
                <a:gd name="T10" fmla="*/ 8 w 8"/>
                <a:gd name="T11" fmla="*/ 224 h 224"/>
                <a:gd name="T12" fmla="*/ 8 w 8"/>
                <a:gd name="T13" fmla="*/ 200 h 224"/>
                <a:gd name="T14" fmla="*/ 0 w 8"/>
                <a:gd name="T15" fmla="*/ 200 h 224"/>
                <a:gd name="T16" fmla="*/ 0 w 8"/>
                <a:gd name="T17" fmla="*/ 192 h 224"/>
                <a:gd name="T18" fmla="*/ 8 w 8"/>
                <a:gd name="T19" fmla="*/ 192 h 224"/>
                <a:gd name="T20" fmla="*/ 8 w 8"/>
                <a:gd name="T21" fmla="*/ 200 h 224"/>
                <a:gd name="T22" fmla="*/ 8 w 8"/>
                <a:gd name="T23" fmla="*/ 200 h 224"/>
                <a:gd name="T24" fmla="*/ 8 w 8"/>
                <a:gd name="T25" fmla="*/ 176 h 224"/>
                <a:gd name="T26" fmla="*/ 0 w 8"/>
                <a:gd name="T27" fmla="*/ 176 h 224"/>
                <a:gd name="T28" fmla="*/ 0 w 8"/>
                <a:gd name="T29" fmla="*/ 168 h 224"/>
                <a:gd name="T30" fmla="*/ 8 w 8"/>
                <a:gd name="T31" fmla="*/ 168 h 224"/>
                <a:gd name="T32" fmla="*/ 8 w 8"/>
                <a:gd name="T33" fmla="*/ 176 h 224"/>
                <a:gd name="T34" fmla="*/ 8 w 8"/>
                <a:gd name="T35" fmla="*/ 176 h 224"/>
                <a:gd name="T36" fmla="*/ 8 w 8"/>
                <a:gd name="T37" fmla="*/ 152 h 224"/>
                <a:gd name="T38" fmla="*/ 0 w 8"/>
                <a:gd name="T39" fmla="*/ 152 h 224"/>
                <a:gd name="T40" fmla="*/ 0 w 8"/>
                <a:gd name="T41" fmla="*/ 144 h 224"/>
                <a:gd name="T42" fmla="*/ 8 w 8"/>
                <a:gd name="T43" fmla="*/ 144 h 224"/>
                <a:gd name="T44" fmla="*/ 8 w 8"/>
                <a:gd name="T45" fmla="*/ 152 h 224"/>
                <a:gd name="T46" fmla="*/ 8 w 8"/>
                <a:gd name="T47" fmla="*/ 152 h 224"/>
                <a:gd name="T48" fmla="*/ 8 w 8"/>
                <a:gd name="T49" fmla="*/ 128 h 224"/>
                <a:gd name="T50" fmla="*/ 0 w 8"/>
                <a:gd name="T51" fmla="*/ 128 h 224"/>
                <a:gd name="T52" fmla="*/ 0 w 8"/>
                <a:gd name="T53" fmla="*/ 120 h 224"/>
                <a:gd name="T54" fmla="*/ 8 w 8"/>
                <a:gd name="T55" fmla="*/ 120 h 224"/>
                <a:gd name="T56" fmla="*/ 8 w 8"/>
                <a:gd name="T57" fmla="*/ 128 h 224"/>
                <a:gd name="T58" fmla="*/ 8 w 8"/>
                <a:gd name="T59" fmla="*/ 128 h 224"/>
                <a:gd name="T60" fmla="*/ 8 w 8"/>
                <a:gd name="T61" fmla="*/ 104 h 224"/>
                <a:gd name="T62" fmla="*/ 0 w 8"/>
                <a:gd name="T63" fmla="*/ 104 h 224"/>
                <a:gd name="T64" fmla="*/ 0 w 8"/>
                <a:gd name="T65" fmla="*/ 96 h 224"/>
                <a:gd name="T66" fmla="*/ 8 w 8"/>
                <a:gd name="T67" fmla="*/ 96 h 224"/>
                <a:gd name="T68" fmla="*/ 8 w 8"/>
                <a:gd name="T69" fmla="*/ 104 h 224"/>
                <a:gd name="T70" fmla="*/ 8 w 8"/>
                <a:gd name="T71" fmla="*/ 104 h 224"/>
                <a:gd name="T72" fmla="*/ 8 w 8"/>
                <a:gd name="T73" fmla="*/ 80 h 224"/>
                <a:gd name="T74" fmla="*/ 0 w 8"/>
                <a:gd name="T75" fmla="*/ 80 h 224"/>
                <a:gd name="T76" fmla="*/ 0 w 8"/>
                <a:gd name="T77" fmla="*/ 72 h 224"/>
                <a:gd name="T78" fmla="*/ 8 w 8"/>
                <a:gd name="T79" fmla="*/ 72 h 224"/>
                <a:gd name="T80" fmla="*/ 8 w 8"/>
                <a:gd name="T81" fmla="*/ 80 h 224"/>
                <a:gd name="T82" fmla="*/ 8 w 8"/>
                <a:gd name="T83" fmla="*/ 80 h 224"/>
                <a:gd name="T84" fmla="*/ 8 w 8"/>
                <a:gd name="T85" fmla="*/ 56 h 224"/>
                <a:gd name="T86" fmla="*/ 0 w 8"/>
                <a:gd name="T87" fmla="*/ 56 h 224"/>
                <a:gd name="T88" fmla="*/ 0 w 8"/>
                <a:gd name="T89" fmla="*/ 48 h 224"/>
                <a:gd name="T90" fmla="*/ 8 w 8"/>
                <a:gd name="T91" fmla="*/ 48 h 224"/>
                <a:gd name="T92" fmla="*/ 8 w 8"/>
                <a:gd name="T93" fmla="*/ 56 h 224"/>
                <a:gd name="T94" fmla="*/ 8 w 8"/>
                <a:gd name="T95" fmla="*/ 56 h 224"/>
                <a:gd name="T96" fmla="*/ 8 w 8"/>
                <a:gd name="T97" fmla="*/ 32 h 224"/>
                <a:gd name="T98" fmla="*/ 0 w 8"/>
                <a:gd name="T99" fmla="*/ 32 h 224"/>
                <a:gd name="T100" fmla="*/ 0 w 8"/>
                <a:gd name="T101" fmla="*/ 24 h 224"/>
                <a:gd name="T102" fmla="*/ 8 w 8"/>
                <a:gd name="T103" fmla="*/ 24 h 224"/>
                <a:gd name="T104" fmla="*/ 8 w 8"/>
                <a:gd name="T105" fmla="*/ 32 h 224"/>
                <a:gd name="T106" fmla="*/ 8 w 8"/>
                <a:gd name="T107" fmla="*/ 32 h 224"/>
                <a:gd name="T108" fmla="*/ 8 w 8"/>
                <a:gd name="T109" fmla="*/ 8 h 224"/>
                <a:gd name="T110" fmla="*/ 0 w 8"/>
                <a:gd name="T111" fmla="*/ 8 h 224"/>
                <a:gd name="T112" fmla="*/ 0 w 8"/>
                <a:gd name="T113" fmla="*/ 0 h 224"/>
                <a:gd name="T114" fmla="*/ 8 w 8"/>
                <a:gd name="T115" fmla="*/ 0 h 224"/>
                <a:gd name="T116" fmla="*/ 8 w 8"/>
                <a:gd name="T117" fmla="*/ 8 h 224"/>
                <a:gd name="T118" fmla="*/ 8 w 8"/>
                <a:gd name="T119" fmla="*/ 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" h="224">
                  <a:moveTo>
                    <a:pt x="8" y="224"/>
                  </a:moveTo>
                  <a:lnTo>
                    <a:pt x="0" y="224"/>
                  </a:lnTo>
                  <a:lnTo>
                    <a:pt x="0" y="216"/>
                  </a:lnTo>
                  <a:lnTo>
                    <a:pt x="8" y="216"/>
                  </a:lnTo>
                  <a:lnTo>
                    <a:pt x="8" y="224"/>
                  </a:lnTo>
                  <a:lnTo>
                    <a:pt x="8" y="224"/>
                  </a:lnTo>
                  <a:close/>
                  <a:moveTo>
                    <a:pt x="8" y="200"/>
                  </a:moveTo>
                  <a:lnTo>
                    <a:pt x="0" y="200"/>
                  </a:lnTo>
                  <a:lnTo>
                    <a:pt x="0" y="192"/>
                  </a:lnTo>
                  <a:lnTo>
                    <a:pt x="8" y="192"/>
                  </a:lnTo>
                  <a:lnTo>
                    <a:pt x="8" y="200"/>
                  </a:lnTo>
                  <a:lnTo>
                    <a:pt x="8" y="200"/>
                  </a:lnTo>
                  <a:close/>
                  <a:moveTo>
                    <a:pt x="8" y="176"/>
                  </a:moveTo>
                  <a:lnTo>
                    <a:pt x="0" y="176"/>
                  </a:lnTo>
                  <a:lnTo>
                    <a:pt x="0" y="168"/>
                  </a:lnTo>
                  <a:lnTo>
                    <a:pt x="8" y="168"/>
                  </a:lnTo>
                  <a:lnTo>
                    <a:pt x="8" y="176"/>
                  </a:lnTo>
                  <a:lnTo>
                    <a:pt x="8" y="176"/>
                  </a:lnTo>
                  <a:close/>
                  <a:moveTo>
                    <a:pt x="8" y="152"/>
                  </a:moveTo>
                  <a:lnTo>
                    <a:pt x="0" y="152"/>
                  </a:lnTo>
                  <a:lnTo>
                    <a:pt x="0" y="144"/>
                  </a:lnTo>
                  <a:lnTo>
                    <a:pt x="8" y="144"/>
                  </a:lnTo>
                  <a:lnTo>
                    <a:pt x="8" y="152"/>
                  </a:lnTo>
                  <a:lnTo>
                    <a:pt x="8" y="152"/>
                  </a:lnTo>
                  <a:close/>
                  <a:moveTo>
                    <a:pt x="8" y="128"/>
                  </a:moveTo>
                  <a:lnTo>
                    <a:pt x="0" y="128"/>
                  </a:lnTo>
                  <a:lnTo>
                    <a:pt x="0" y="120"/>
                  </a:lnTo>
                  <a:lnTo>
                    <a:pt x="8" y="120"/>
                  </a:lnTo>
                  <a:lnTo>
                    <a:pt x="8" y="128"/>
                  </a:lnTo>
                  <a:lnTo>
                    <a:pt x="8" y="128"/>
                  </a:lnTo>
                  <a:close/>
                  <a:moveTo>
                    <a:pt x="8" y="104"/>
                  </a:moveTo>
                  <a:lnTo>
                    <a:pt x="0" y="104"/>
                  </a:lnTo>
                  <a:lnTo>
                    <a:pt x="0" y="96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04"/>
                  </a:lnTo>
                  <a:close/>
                  <a:moveTo>
                    <a:pt x="8" y="80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8" y="80"/>
                  </a:lnTo>
                  <a:close/>
                  <a:moveTo>
                    <a:pt x="8" y="56"/>
                  </a:move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56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266666" y="6381751"/>
            <a:ext cx="726345" cy="291600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fld id="{5B77336A-0356-6441-BC59-EACA5C95B5D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1096291" y="4764"/>
            <a:ext cx="16931" cy="1354137"/>
            <a:chOff x="518" y="3"/>
            <a:chExt cx="8" cy="85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3"/>
              <a:ext cx="8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518" y="3"/>
              <a:ext cx="8" cy="853"/>
            </a:xfrm>
            <a:custGeom>
              <a:avLst/>
              <a:gdLst>
                <a:gd name="T0" fmla="*/ 8 w 8"/>
                <a:gd name="T1" fmla="*/ 845 h 853"/>
                <a:gd name="T2" fmla="*/ 0 w 8"/>
                <a:gd name="T3" fmla="*/ 829 h 853"/>
                <a:gd name="T4" fmla="*/ 8 w 8"/>
                <a:gd name="T5" fmla="*/ 829 h 853"/>
                <a:gd name="T6" fmla="*/ 8 w 8"/>
                <a:gd name="T7" fmla="*/ 797 h 853"/>
                <a:gd name="T8" fmla="*/ 0 w 8"/>
                <a:gd name="T9" fmla="*/ 781 h 853"/>
                <a:gd name="T10" fmla="*/ 8 w 8"/>
                <a:gd name="T11" fmla="*/ 781 h 853"/>
                <a:gd name="T12" fmla="*/ 8 w 8"/>
                <a:gd name="T13" fmla="*/ 748 h 853"/>
                <a:gd name="T14" fmla="*/ 0 w 8"/>
                <a:gd name="T15" fmla="*/ 732 h 853"/>
                <a:gd name="T16" fmla="*/ 8 w 8"/>
                <a:gd name="T17" fmla="*/ 732 h 853"/>
                <a:gd name="T18" fmla="*/ 8 w 8"/>
                <a:gd name="T19" fmla="*/ 700 h 853"/>
                <a:gd name="T20" fmla="*/ 0 w 8"/>
                <a:gd name="T21" fmla="*/ 684 h 853"/>
                <a:gd name="T22" fmla="*/ 8 w 8"/>
                <a:gd name="T23" fmla="*/ 684 h 853"/>
                <a:gd name="T24" fmla="*/ 8 w 8"/>
                <a:gd name="T25" fmla="*/ 652 h 853"/>
                <a:gd name="T26" fmla="*/ 0 w 8"/>
                <a:gd name="T27" fmla="*/ 636 h 853"/>
                <a:gd name="T28" fmla="*/ 8 w 8"/>
                <a:gd name="T29" fmla="*/ 636 h 853"/>
                <a:gd name="T30" fmla="*/ 8 w 8"/>
                <a:gd name="T31" fmla="*/ 604 h 853"/>
                <a:gd name="T32" fmla="*/ 0 w 8"/>
                <a:gd name="T33" fmla="*/ 587 h 853"/>
                <a:gd name="T34" fmla="*/ 8 w 8"/>
                <a:gd name="T35" fmla="*/ 587 h 853"/>
                <a:gd name="T36" fmla="*/ 8 w 8"/>
                <a:gd name="T37" fmla="*/ 555 h 853"/>
                <a:gd name="T38" fmla="*/ 0 w 8"/>
                <a:gd name="T39" fmla="*/ 539 h 853"/>
                <a:gd name="T40" fmla="*/ 8 w 8"/>
                <a:gd name="T41" fmla="*/ 539 h 853"/>
                <a:gd name="T42" fmla="*/ 8 w 8"/>
                <a:gd name="T43" fmla="*/ 507 h 853"/>
                <a:gd name="T44" fmla="*/ 0 w 8"/>
                <a:gd name="T45" fmla="*/ 491 h 853"/>
                <a:gd name="T46" fmla="*/ 8 w 8"/>
                <a:gd name="T47" fmla="*/ 491 h 853"/>
                <a:gd name="T48" fmla="*/ 8 w 8"/>
                <a:gd name="T49" fmla="*/ 459 h 853"/>
                <a:gd name="T50" fmla="*/ 0 w 8"/>
                <a:gd name="T51" fmla="*/ 443 h 853"/>
                <a:gd name="T52" fmla="*/ 8 w 8"/>
                <a:gd name="T53" fmla="*/ 443 h 853"/>
                <a:gd name="T54" fmla="*/ 8 w 8"/>
                <a:gd name="T55" fmla="*/ 411 h 853"/>
                <a:gd name="T56" fmla="*/ 0 w 8"/>
                <a:gd name="T57" fmla="*/ 394 h 853"/>
                <a:gd name="T58" fmla="*/ 8 w 8"/>
                <a:gd name="T59" fmla="*/ 394 h 853"/>
                <a:gd name="T60" fmla="*/ 8 w 8"/>
                <a:gd name="T61" fmla="*/ 362 h 853"/>
                <a:gd name="T62" fmla="*/ 0 w 8"/>
                <a:gd name="T63" fmla="*/ 346 h 853"/>
                <a:gd name="T64" fmla="*/ 8 w 8"/>
                <a:gd name="T65" fmla="*/ 346 h 853"/>
                <a:gd name="T66" fmla="*/ 8 w 8"/>
                <a:gd name="T67" fmla="*/ 314 h 853"/>
                <a:gd name="T68" fmla="*/ 0 w 8"/>
                <a:gd name="T69" fmla="*/ 298 h 853"/>
                <a:gd name="T70" fmla="*/ 8 w 8"/>
                <a:gd name="T71" fmla="*/ 298 h 853"/>
                <a:gd name="T72" fmla="*/ 8 w 8"/>
                <a:gd name="T73" fmla="*/ 266 h 853"/>
                <a:gd name="T74" fmla="*/ 0 w 8"/>
                <a:gd name="T75" fmla="*/ 250 h 853"/>
                <a:gd name="T76" fmla="*/ 8 w 8"/>
                <a:gd name="T77" fmla="*/ 250 h 853"/>
                <a:gd name="T78" fmla="*/ 8 w 8"/>
                <a:gd name="T79" fmla="*/ 217 h 853"/>
                <a:gd name="T80" fmla="*/ 0 w 8"/>
                <a:gd name="T81" fmla="*/ 201 h 853"/>
                <a:gd name="T82" fmla="*/ 8 w 8"/>
                <a:gd name="T83" fmla="*/ 201 h 853"/>
                <a:gd name="T84" fmla="*/ 8 w 8"/>
                <a:gd name="T85" fmla="*/ 169 h 853"/>
                <a:gd name="T86" fmla="*/ 0 w 8"/>
                <a:gd name="T87" fmla="*/ 153 h 853"/>
                <a:gd name="T88" fmla="*/ 8 w 8"/>
                <a:gd name="T89" fmla="*/ 153 h 853"/>
                <a:gd name="T90" fmla="*/ 8 w 8"/>
                <a:gd name="T91" fmla="*/ 121 h 853"/>
                <a:gd name="T92" fmla="*/ 0 w 8"/>
                <a:gd name="T93" fmla="*/ 105 h 853"/>
                <a:gd name="T94" fmla="*/ 8 w 8"/>
                <a:gd name="T95" fmla="*/ 105 h 853"/>
                <a:gd name="T96" fmla="*/ 8 w 8"/>
                <a:gd name="T97" fmla="*/ 73 h 853"/>
                <a:gd name="T98" fmla="*/ 0 w 8"/>
                <a:gd name="T99" fmla="*/ 57 h 853"/>
                <a:gd name="T100" fmla="*/ 8 w 8"/>
                <a:gd name="T101" fmla="*/ 57 h 853"/>
                <a:gd name="T102" fmla="*/ 8 w 8"/>
                <a:gd name="T103" fmla="*/ 24 h 853"/>
                <a:gd name="T104" fmla="*/ 0 w 8"/>
                <a:gd name="T105" fmla="*/ 8 h 853"/>
                <a:gd name="T106" fmla="*/ 8 w 8"/>
                <a:gd name="T107" fmla="*/ 8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853">
                  <a:moveTo>
                    <a:pt x="8" y="853"/>
                  </a:moveTo>
                  <a:lnTo>
                    <a:pt x="0" y="853"/>
                  </a:lnTo>
                  <a:lnTo>
                    <a:pt x="0" y="845"/>
                  </a:lnTo>
                  <a:lnTo>
                    <a:pt x="8" y="845"/>
                  </a:lnTo>
                  <a:lnTo>
                    <a:pt x="8" y="853"/>
                  </a:lnTo>
                  <a:lnTo>
                    <a:pt x="8" y="853"/>
                  </a:lnTo>
                  <a:close/>
                  <a:moveTo>
                    <a:pt x="8" y="829"/>
                  </a:moveTo>
                  <a:lnTo>
                    <a:pt x="0" y="829"/>
                  </a:lnTo>
                  <a:lnTo>
                    <a:pt x="0" y="821"/>
                  </a:lnTo>
                  <a:lnTo>
                    <a:pt x="8" y="821"/>
                  </a:lnTo>
                  <a:lnTo>
                    <a:pt x="8" y="829"/>
                  </a:lnTo>
                  <a:lnTo>
                    <a:pt x="8" y="829"/>
                  </a:lnTo>
                  <a:close/>
                  <a:moveTo>
                    <a:pt x="8" y="805"/>
                  </a:moveTo>
                  <a:lnTo>
                    <a:pt x="0" y="805"/>
                  </a:lnTo>
                  <a:lnTo>
                    <a:pt x="0" y="797"/>
                  </a:lnTo>
                  <a:lnTo>
                    <a:pt x="8" y="797"/>
                  </a:lnTo>
                  <a:lnTo>
                    <a:pt x="8" y="805"/>
                  </a:lnTo>
                  <a:lnTo>
                    <a:pt x="8" y="805"/>
                  </a:lnTo>
                  <a:close/>
                  <a:moveTo>
                    <a:pt x="8" y="781"/>
                  </a:moveTo>
                  <a:lnTo>
                    <a:pt x="0" y="781"/>
                  </a:lnTo>
                  <a:lnTo>
                    <a:pt x="0" y="772"/>
                  </a:lnTo>
                  <a:lnTo>
                    <a:pt x="8" y="772"/>
                  </a:lnTo>
                  <a:lnTo>
                    <a:pt x="8" y="781"/>
                  </a:lnTo>
                  <a:lnTo>
                    <a:pt x="8" y="781"/>
                  </a:lnTo>
                  <a:close/>
                  <a:moveTo>
                    <a:pt x="8" y="756"/>
                  </a:moveTo>
                  <a:lnTo>
                    <a:pt x="0" y="756"/>
                  </a:lnTo>
                  <a:lnTo>
                    <a:pt x="0" y="748"/>
                  </a:lnTo>
                  <a:lnTo>
                    <a:pt x="8" y="748"/>
                  </a:lnTo>
                  <a:lnTo>
                    <a:pt x="8" y="756"/>
                  </a:lnTo>
                  <a:lnTo>
                    <a:pt x="8" y="756"/>
                  </a:lnTo>
                  <a:close/>
                  <a:moveTo>
                    <a:pt x="8" y="732"/>
                  </a:moveTo>
                  <a:lnTo>
                    <a:pt x="0" y="732"/>
                  </a:lnTo>
                  <a:lnTo>
                    <a:pt x="0" y="724"/>
                  </a:lnTo>
                  <a:lnTo>
                    <a:pt x="8" y="724"/>
                  </a:lnTo>
                  <a:lnTo>
                    <a:pt x="8" y="732"/>
                  </a:lnTo>
                  <a:lnTo>
                    <a:pt x="8" y="732"/>
                  </a:lnTo>
                  <a:close/>
                  <a:moveTo>
                    <a:pt x="8" y="708"/>
                  </a:moveTo>
                  <a:lnTo>
                    <a:pt x="0" y="708"/>
                  </a:lnTo>
                  <a:lnTo>
                    <a:pt x="0" y="700"/>
                  </a:lnTo>
                  <a:lnTo>
                    <a:pt x="8" y="700"/>
                  </a:lnTo>
                  <a:lnTo>
                    <a:pt x="8" y="708"/>
                  </a:lnTo>
                  <a:lnTo>
                    <a:pt x="8" y="708"/>
                  </a:lnTo>
                  <a:close/>
                  <a:moveTo>
                    <a:pt x="8" y="684"/>
                  </a:moveTo>
                  <a:lnTo>
                    <a:pt x="0" y="684"/>
                  </a:lnTo>
                  <a:lnTo>
                    <a:pt x="0" y="676"/>
                  </a:lnTo>
                  <a:lnTo>
                    <a:pt x="8" y="676"/>
                  </a:lnTo>
                  <a:lnTo>
                    <a:pt x="8" y="684"/>
                  </a:lnTo>
                  <a:lnTo>
                    <a:pt x="8" y="684"/>
                  </a:lnTo>
                  <a:close/>
                  <a:moveTo>
                    <a:pt x="8" y="660"/>
                  </a:moveTo>
                  <a:lnTo>
                    <a:pt x="0" y="660"/>
                  </a:lnTo>
                  <a:lnTo>
                    <a:pt x="0" y="652"/>
                  </a:lnTo>
                  <a:lnTo>
                    <a:pt x="8" y="652"/>
                  </a:lnTo>
                  <a:lnTo>
                    <a:pt x="8" y="660"/>
                  </a:lnTo>
                  <a:lnTo>
                    <a:pt x="8" y="660"/>
                  </a:lnTo>
                  <a:close/>
                  <a:moveTo>
                    <a:pt x="8" y="636"/>
                  </a:moveTo>
                  <a:lnTo>
                    <a:pt x="0" y="636"/>
                  </a:lnTo>
                  <a:lnTo>
                    <a:pt x="0" y="628"/>
                  </a:lnTo>
                  <a:lnTo>
                    <a:pt x="8" y="628"/>
                  </a:lnTo>
                  <a:lnTo>
                    <a:pt x="8" y="636"/>
                  </a:lnTo>
                  <a:lnTo>
                    <a:pt x="8" y="636"/>
                  </a:lnTo>
                  <a:close/>
                  <a:moveTo>
                    <a:pt x="8" y="612"/>
                  </a:moveTo>
                  <a:lnTo>
                    <a:pt x="0" y="612"/>
                  </a:lnTo>
                  <a:lnTo>
                    <a:pt x="0" y="604"/>
                  </a:lnTo>
                  <a:lnTo>
                    <a:pt x="8" y="604"/>
                  </a:lnTo>
                  <a:lnTo>
                    <a:pt x="8" y="612"/>
                  </a:lnTo>
                  <a:lnTo>
                    <a:pt x="8" y="612"/>
                  </a:lnTo>
                  <a:close/>
                  <a:moveTo>
                    <a:pt x="8" y="587"/>
                  </a:moveTo>
                  <a:lnTo>
                    <a:pt x="0" y="587"/>
                  </a:lnTo>
                  <a:lnTo>
                    <a:pt x="0" y="579"/>
                  </a:lnTo>
                  <a:lnTo>
                    <a:pt x="8" y="579"/>
                  </a:lnTo>
                  <a:lnTo>
                    <a:pt x="8" y="587"/>
                  </a:lnTo>
                  <a:lnTo>
                    <a:pt x="8" y="587"/>
                  </a:lnTo>
                  <a:close/>
                  <a:moveTo>
                    <a:pt x="8" y="563"/>
                  </a:moveTo>
                  <a:lnTo>
                    <a:pt x="0" y="563"/>
                  </a:lnTo>
                  <a:lnTo>
                    <a:pt x="0" y="555"/>
                  </a:lnTo>
                  <a:lnTo>
                    <a:pt x="8" y="555"/>
                  </a:lnTo>
                  <a:lnTo>
                    <a:pt x="8" y="563"/>
                  </a:lnTo>
                  <a:lnTo>
                    <a:pt x="8" y="563"/>
                  </a:lnTo>
                  <a:close/>
                  <a:moveTo>
                    <a:pt x="8" y="539"/>
                  </a:moveTo>
                  <a:lnTo>
                    <a:pt x="0" y="539"/>
                  </a:lnTo>
                  <a:lnTo>
                    <a:pt x="0" y="531"/>
                  </a:lnTo>
                  <a:lnTo>
                    <a:pt x="8" y="531"/>
                  </a:lnTo>
                  <a:lnTo>
                    <a:pt x="8" y="539"/>
                  </a:lnTo>
                  <a:lnTo>
                    <a:pt x="8" y="539"/>
                  </a:lnTo>
                  <a:close/>
                  <a:moveTo>
                    <a:pt x="8" y="515"/>
                  </a:moveTo>
                  <a:lnTo>
                    <a:pt x="0" y="515"/>
                  </a:lnTo>
                  <a:lnTo>
                    <a:pt x="0" y="507"/>
                  </a:lnTo>
                  <a:lnTo>
                    <a:pt x="8" y="507"/>
                  </a:lnTo>
                  <a:lnTo>
                    <a:pt x="8" y="515"/>
                  </a:lnTo>
                  <a:lnTo>
                    <a:pt x="8" y="515"/>
                  </a:lnTo>
                  <a:close/>
                  <a:moveTo>
                    <a:pt x="8" y="491"/>
                  </a:moveTo>
                  <a:lnTo>
                    <a:pt x="0" y="491"/>
                  </a:lnTo>
                  <a:lnTo>
                    <a:pt x="0" y="483"/>
                  </a:lnTo>
                  <a:lnTo>
                    <a:pt x="8" y="483"/>
                  </a:lnTo>
                  <a:lnTo>
                    <a:pt x="8" y="491"/>
                  </a:lnTo>
                  <a:lnTo>
                    <a:pt x="8" y="491"/>
                  </a:lnTo>
                  <a:close/>
                  <a:moveTo>
                    <a:pt x="8" y="467"/>
                  </a:moveTo>
                  <a:lnTo>
                    <a:pt x="0" y="467"/>
                  </a:lnTo>
                  <a:lnTo>
                    <a:pt x="0" y="459"/>
                  </a:lnTo>
                  <a:lnTo>
                    <a:pt x="8" y="459"/>
                  </a:lnTo>
                  <a:lnTo>
                    <a:pt x="8" y="467"/>
                  </a:lnTo>
                  <a:lnTo>
                    <a:pt x="8" y="467"/>
                  </a:lnTo>
                  <a:close/>
                  <a:moveTo>
                    <a:pt x="8" y="443"/>
                  </a:moveTo>
                  <a:lnTo>
                    <a:pt x="0" y="443"/>
                  </a:lnTo>
                  <a:lnTo>
                    <a:pt x="0" y="435"/>
                  </a:lnTo>
                  <a:lnTo>
                    <a:pt x="8" y="435"/>
                  </a:lnTo>
                  <a:lnTo>
                    <a:pt x="8" y="443"/>
                  </a:lnTo>
                  <a:lnTo>
                    <a:pt x="8" y="443"/>
                  </a:lnTo>
                  <a:close/>
                  <a:moveTo>
                    <a:pt x="8" y="419"/>
                  </a:moveTo>
                  <a:lnTo>
                    <a:pt x="0" y="419"/>
                  </a:lnTo>
                  <a:lnTo>
                    <a:pt x="0" y="411"/>
                  </a:lnTo>
                  <a:lnTo>
                    <a:pt x="8" y="411"/>
                  </a:lnTo>
                  <a:lnTo>
                    <a:pt x="8" y="419"/>
                  </a:lnTo>
                  <a:lnTo>
                    <a:pt x="8" y="419"/>
                  </a:lnTo>
                  <a:close/>
                  <a:moveTo>
                    <a:pt x="8" y="394"/>
                  </a:moveTo>
                  <a:lnTo>
                    <a:pt x="0" y="394"/>
                  </a:lnTo>
                  <a:lnTo>
                    <a:pt x="0" y="386"/>
                  </a:lnTo>
                  <a:lnTo>
                    <a:pt x="8" y="386"/>
                  </a:lnTo>
                  <a:lnTo>
                    <a:pt x="8" y="394"/>
                  </a:lnTo>
                  <a:lnTo>
                    <a:pt x="8" y="394"/>
                  </a:lnTo>
                  <a:close/>
                  <a:moveTo>
                    <a:pt x="8" y="370"/>
                  </a:moveTo>
                  <a:lnTo>
                    <a:pt x="0" y="370"/>
                  </a:lnTo>
                  <a:lnTo>
                    <a:pt x="0" y="362"/>
                  </a:lnTo>
                  <a:lnTo>
                    <a:pt x="8" y="362"/>
                  </a:lnTo>
                  <a:lnTo>
                    <a:pt x="8" y="370"/>
                  </a:lnTo>
                  <a:lnTo>
                    <a:pt x="8" y="370"/>
                  </a:lnTo>
                  <a:close/>
                  <a:moveTo>
                    <a:pt x="8" y="346"/>
                  </a:moveTo>
                  <a:lnTo>
                    <a:pt x="0" y="346"/>
                  </a:lnTo>
                  <a:lnTo>
                    <a:pt x="0" y="338"/>
                  </a:lnTo>
                  <a:lnTo>
                    <a:pt x="8" y="338"/>
                  </a:lnTo>
                  <a:lnTo>
                    <a:pt x="8" y="346"/>
                  </a:lnTo>
                  <a:lnTo>
                    <a:pt x="8" y="346"/>
                  </a:lnTo>
                  <a:close/>
                  <a:moveTo>
                    <a:pt x="8" y="322"/>
                  </a:moveTo>
                  <a:lnTo>
                    <a:pt x="0" y="322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8" y="322"/>
                  </a:lnTo>
                  <a:lnTo>
                    <a:pt x="8" y="322"/>
                  </a:lnTo>
                  <a:close/>
                  <a:moveTo>
                    <a:pt x="8" y="298"/>
                  </a:moveTo>
                  <a:lnTo>
                    <a:pt x="0" y="298"/>
                  </a:lnTo>
                  <a:lnTo>
                    <a:pt x="0" y="290"/>
                  </a:lnTo>
                  <a:lnTo>
                    <a:pt x="8" y="290"/>
                  </a:lnTo>
                  <a:lnTo>
                    <a:pt x="8" y="298"/>
                  </a:lnTo>
                  <a:lnTo>
                    <a:pt x="8" y="298"/>
                  </a:lnTo>
                  <a:close/>
                  <a:moveTo>
                    <a:pt x="8" y="274"/>
                  </a:moveTo>
                  <a:lnTo>
                    <a:pt x="0" y="274"/>
                  </a:lnTo>
                  <a:lnTo>
                    <a:pt x="0" y="266"/>
                  </a:lnTo>
                  <a:lnTo>
                    <a:pt x="8" y="266"/>
                  </a:lnTo>
                  <a:lnTo>
                    <a:pt x="8" y="274"/>
                  </a:lnTo>
                  <a:lnTo>
                    <a:pt x="8" y="274"/>
                  </a:lnTo>
                  <a:close/>
                  <a:moveTo>
                    <a:pt x="8" y="250"/>
                  </a:moveTo>
                  <a:lnTo>
                    <a:pt x="0" y="250"/>
                  </a:lnTo>
                  <a:lnTo>
                    <a:pt x="0" y="242"/>
                  </a:lnTo>
                  <a:lnTo>
                    <a:pt x="8" y="242"/>
                  </a:lnTo>
                  <a:lnTo>
                    <a:pt x="8" y="250"/>
                  </a:lnTo>
                  <a:lnTo>
                    <a:pt x="8" y="250"/>
                  </a:lnTo>
                  <a:close/>
                  <a:moveTo>
                    <a:pt x="8" y="226"/>
                  </a:moveTo>
                  <a:lnTo>
                    <a:pt x="0" y="226"/>
                  </a:lnTo>
                  <a:lnTo>
                    <a:pt x="0" y="217"/>
                  </a:lnTo>
                  <a:lnTo>
                    <a:pt x="8" y="217"/>
                  </a:lnTo>
                  <a:lnTo>
                    <a:pt x="8" y="226"/>
                  </a:lnTo>
                  <a:lnTo>
                    <a:pt x="8" y="226"/>
                  </a:lnTo>
                  <a:close/>
                  <a:moveTo>
                    <a:pt x="8" y="201"/>
                  </a:moveTo>
                  <a:lnTo>
                    <a:pt x="0" y="201"/>
                  </a:lnTo>
                  <a:lnTo>
                    <a:pt x="0" y="193"/>
                  </a:lnTo>
                  <a:lnTo>
                    <a:pt x="8" y="193"/>
                  </a:lnTo>
                  <a:lnTo>
                    <a:pt x="8" y="201"/>
                  </a:lnTo>
                  <a:lnTo>
                    <a:pt x="8" y="201"/>
                  </a:lnTo>
                  <a:close/>
                  <a:moveTo>
                    <a:pt x="8" y="177"/>
                  </a:moveTo>
                  <a:lnTo>
                    <a:pt x="0" y="177"/>
                  </a:lnTo>
                  <a:lnTo>
                    <a:pt x="0" y="169"/>
                  </a:lnTo>
                  <a:lnTo>
                    <a:pt x="8" y="169"/>
                  </a:lnTo>
                  <a:lnTo>
                    <a:pt x="8" y="177"/>
                  </a:lnTo>
                  <a:lnTo>
                    <a:pt x="8" y="177"/>
                  </a:lnTo>
                  <a:close/>
                  <a:moveTo>
                    <a:pt x="8" y="153"/>
                  </a:moveTo>
                  <a:lnTo>
                    <a:pt x="0" y="153"/>
                  </a:lnTo>
                  <a:lnTo>
                    <a:pt x="0" y="145"/>
                  </a:lnTo>
                  <a:lnTo>
                    <a:pt x="8" y="145"/>
                  </a:lnTo>
                  <a:lnTo>
                    <a:pt x="8" y="153"/>
                  </a:lnTo>
                  <a:lnTo>
                    <a:pt x="8" y="153"/>
                  </a:lnTo>
                  <a:close/>
                  <a:moveTo>
                    <a:pt x="8" y="129"/>
                  </a:moveTo>
                  <a:lnTo>
                    <a:pt x="0" y="129"/>
                  </a:lnTo>
                  <a:lnTo>
                    <a:pt x="0" y="121"/>
                  </a:lnTo>
                  <a:lnTo>
                    <a:pt x="8" y="121"/>
                  </a:lnTo>
                  <a:lnTo>
                    <a:pt x="8" y="129"/>
                  </a:lnTo>
                  <a:lnTo>
                    <a:pt x="8" y="129"/>
                  </a:lnTo>
                  <a:close/>
                  <a:moveTo>
                    <a:pt x="8" y="105"/>
                  </a:moveTo>
                  <a:lnTo>
                    <a:pt x="0" y="105"/>
                  </a:lnTo>
                  <a:lnTo>
                    <a:pt x="0" y="97"/>
                  </a:lnTo>
                  <a:lnTo>
                    <a:pt x="8" y="97"/>
                  </a:lnTo>
                  <a:lnTo>
                    <a:pt x="8" y="105"/>
                  </a:lnTo>
                  <a:lnTo>
                    <a:pt x="8" y="105"/>
                  </a:lnTo>
                  <a:close/>
                  <a:moveTo>
                    <a:pt x="8" y="81"/>
                  </a:moveTo>
                  <a:lnTo>
                    <a:pt x="0" y="81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81"/>
                  </a:lnTo>
                  <a:lnTo>
                    <a:pt x="8" y="81"/>
                  </a:lnTo>
                  <a:close/>
                  <a:moveTo>
                    <a:pt x="8" y="57"/>
                  </a:moveTo>
                  <a:lnTo>
                    <a:pt x="0" y="57"/>
                  </a:lnTo>
                  <a:lnTo>
                    <a:pt x="0" y="49"/>
                  </a:lnTo>
                  <a:lnTo>
                    <a:pt x="8" y="49"/>
                  </a:lnTo>
                  <a:lnTo>
                    <a:pt x="8" y="57"/>
                  </a:lnTo>
                  <a:lnTo>
                    <a:pt x="8" y="57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pic>
        <p:nvPicPr>
          <p:cNvPr id="15" name="Afbeelding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839" y="5645142"/>
            <a:ext cx="1056416" cy="105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61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998" y="6483400"/>
            <a:ext cx="16931" cy="355600"/>
          </a:xfrm>
          <a:prstGeom prst="rect">
            <a:avLst/>
          </a:prstGeom>
        </p:spPr>
      </p:pic>
      <p:sp>
        <p:nvSpPr>
          <p:cNvPr id="8" name="Tekstvak 7"/>
          <p:cNvSpPr txBox="1"/>
          <p:nvPr userDrawn="1"/>
        </p:nvSpPr>
        <p:spPr>
          <a:xfrm>
            <a:off x="2588235" y="6166954"/>
            <a:ext cx="43194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nl-BE" sz="1600" b="0" dirty="0" smtClean="0">
                <a:solidFill>
                  <a:prstClr val="white"/>
                </a:solidFill>
                <a:latin typeface="Verdana"/>
              </a:rPr>
              <a:t>www.twitter.com/Barco</a:t>
            </a:r>
            <a:endParaRPr lang="nl-BE" sz="1600" b="0" dirty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9" name="Tekstvak 8"/>
          <p:cNvSpPr txBox="1"/>
          <p:nvPr userDrawn="1"/>
        </p:nvSpPr>
        <p:spPr>
          <a:xfrm>
            <a:off x="2588235" y="6476314"/>
            <a:ext cx="43194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nl-BE" sz="1600" b="0" dirty="0" smtClean="0">
                <a:solidFill>
                  <a:prstClr val="white"/>
                </a:solidFill>
                <a:latin typeface="Verdana"/>
              </a:rPr>
              <a:t>www.facebook.com/Barco</a:t>
            </a:r>
            <a:endParaRPr lang="nl-BE" sz="1600" b="0" dirty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2587402" y="5857875"/>
            <a:ext cx="43194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nl-BE" sz="1600" b="0" dirty="0" smtClean="0">
                <a:solidFill>
                  <a:prstClr val="white"/>
                </a:solidFill>
                <a:latin typeface="Verdana"/>
              </a:rPr>
              <a:t>www.youtube.com/BarcoTV</a:t>
            </a:r>
            <a:endParaRPr lang="nl-BE" sz="1600" b="0" dirty="0">
              <a:solidFill>
                <a:prstClr val="white"/>
              </a:solidFill>
              <a:latin typeface="Verdana"/>
            </a:endParaRP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674" y="5846311"/>
            <a:ext cx="16931" cy="1003300"/>
          </a:xfrm>
          <a:prstGeom prst="rect">
            <a:avLst/>
          </a:prstGeom>
        </p:spPr>
      </p:pic>
      <p:pic>
        <p:nvPicPr>
          <p:cNvPr id="31" name="Afbeelding 3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50" y="775630"/>
            <a:ext cx="1726833" cy="1727057"/>
          </a:xfrm>
          <a:prstGeom prst="rect">
            <a:avLst/>
          </a:prstGeom>
        </p:spPr>
      </p:pic>
      <p:grpSp>
        <p:nvGrpSpPr>
          <p:cNvPr id="32" name="Group 48"/>
          <p:cNvGrpSpPr>
            <a:grpSpLocks noChangeAspect="1"/>
          </p:cNvGrpSpPr>
          <p:nvPr userDrawn="1"/>
        </p:nvGrpSpPr>
        <p:grpSpPr bwMode="auto">
          <a:xfrm>
            <a:off x="1940731" y="5897209"/>
            <a:ext cx="480420" cy="192616"/>
            <a:chOff x="917" y="3709"/>
            <a:chExt cx="227" cy="91"/>
          </a:xfrm>
        </p:grpSpPr>
        <p:sp>
          <p:nvSpPr>
            <p:cNvPr id="34" name="Freeform 49"/>
            <p:cNvSpPr>
              <a:spLocks/>
            </p:cNvSpPr>
            <p:nvPr userDrawn="1"/>
          </p:nvSpPr>
          <p:spPr bwMode="auto">
            <a:xfrm>
              <a:off x="917" y="3724"/>
              <a:ext cx="31" cy="60"/>
            </a:xfrm>
            <a:custGeom>
              <a:avLst/>
              <a:gdLst>
                <a:gd name="T0" fmla="*/ 0 w 31"/>
                <a:gd name="T1" fmla="*/ 0 h 60"/>
                <a:gd name="T2" fmla="*/ 9 w 31"/>
                <a:gd name="T3" fmla="*/ 0 h 60"/>
                <a:gd name="T4" fmla="*/ 15 w 31"/>
                <a:gd name="T5" fmla="*/ 24 h 60"/>
                <a:gd name="T6" fmla="*/ 16 w 31"/>
                <a:gd name="T7" fmla="*/ 24 h 60"/>
                <a:gd name="T8" fmla="*/ 21 w 31"/>
                <a:gd name="T9" fmla="*/ 0 h 60"/>
                <a:gd name="T10" fmla="*/ 31 w 31"/>
                <a:gd name="T11" fmla="*/ 0 h 60"/>
                <a:gd name="T12" fmla="*/ 20 w 31"/>
                <a:gd name="T13" fmla="*/ 35 h 60"/>
                <a:gd name="T14" fmla="*/ 20 w 31"/>
                <a:gd name="T15" fmla="*/ 60 h 60"/>
                <a:gd name="T16" fmla="*/ 11 w 31"/>
                <a:gd name="T17" fmla="*/ 60 h 60"/>
                <a:gd name="T18" fmla="*/ 11 w 31"/>
                <a:gd name="T19" fmla="*/ 36 h 60"/>
                <a:gd name="T20" fmla="*/ 0 w 31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60">
                  <a:moveTo>
                    <a:pt x="0" y="0"/>
                  </a:moveTo>
                  <a:lnTo>
                    <a:pt x="9" y="0"/>
                  </a:lnTo>
                  <a:lnTo>
                    <a:pt x="15" y="24"/>
                  </a:lnTo>
                  <a:lnTo>
                    <a:pt x="16" y="24"/>
                  </a:lnTo>
                  <a:lnTo>
                    <a:pt x="21" y="0"/>
                  </a:lnTo>
                  <a:lnTo>
                    <a:pt x="31" y="0"/>
                  </a:lnTo>
                  <a:lnTo>
                    <a:pt x="20" y="35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11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35" name="Freeform 50"/>
            <p:cNvSpPr>
              <a:spLocks noEditPoints="1"/>
            </p:cNvSpPr>
            <p:nvPr userDrawn="1"/>
          </p:nvSpPr>
          <p:spPr bwMode="auto">
            <a:xfrm>
              <a:off x="947" y="3739"/>
              <a:ext cx="24" cy="46"/>
            </a:xfrm>
            <a:custGeom>
              <a:avLst/>
              <a:gdLst>
                <a:gd name="T0" fmla="*/ 0 w 24"/>
                <a:gd name="T1" fmla="*/ 11 h 46"/>
                <a:gd name="T2" fmla="*/ 0 w 24"/>
                <a:gd name="T3" fmla="*/ 11 h 46"/>
                <a:gd name="T4" fmla="*/ 1 w 24"/>
                <a:gd name="T5" fmla="*/ 6 h 46"/>
                <a:gd name="T6" fmla="*/ 4 w 24"/>
                <a:gd name="T7" fmla="*/ 3 h 46"/>
                <a:gd name="T8" fmla="*/ 4 w 24"/>
                <a:gd name="T9" fmla="*/ 3 h 46"/>
                <a:gd name="T10" fmla="*/ 7 w 24"/>
                <a:gd name="T11" fmla="*/ 0 h 46"/>
                <a:gd name="T12" fmla="*/ 13 w 24"/>
                <a:gd name="T13" fmla="*/ 0 h 46"/>
                <a:gd name="T14" fmla="*/ 13 w 24"/>
                <a:gd name="T15" fmla="*/ 0 h 46"/>
                <a:gd name="T16" fmla="*/ 17 w 24"/>
                <a:gd name="T17" fmla="*/ 1 h 46"/>
                <a:gd name="T18" fmla="*/ 21 w 24"/>
                <a:gd name="T19" fmla="*/ 3 h 46"/>
                <a:gd name="T20" fmla="*/ 21 w 24"/>
                <a:gd name="T21" fmla="*/ 3 h 46"/>
                <a:gd name="T22" fmla="*/ 23 w 24"/>
                <a:gd name="T23" fmla="*/ 7 h 46"/>
                <a:gd name="T24" fmla="*/ 24 w 24"/>
                <a:gd name="T25" fmla="*/ 11 h 46"/>
                <a:gd name="T26" fmla="*/ 24 w 24"/>
                <a:gd name="T27" fmla="*/ 34 h 46"/>
                <a:gd name="T28" fmla="*/ 24 w 24"/>
                <a:gd name="T29" fmla="*/ 34 h 46"/>
                <a:gd name="T30" fmla="*/ 23 w 24"/>
                <a:gd name="T31" fmla="*/ 39 h 46"/>
                <a:gd name="T32" fmla="*/ 21 w 24"/>
                <a:gd name="T33" fmla="*/ 43 h 46"/>
                <a:gd name="T34" fmla="*/ 21 w 24"/>
                <a:gd name="T35" fmla="*/ 43 h 46"/>
                <a:gd name="T36" fmla="*/ 17 w 24"/>
                <a:gd name="T37" fmla="*/ 45 h 46"/>
                <a:gd name="T38" fmla="*/ 12 w 24"/>
                <a:gd name="T39" fmla="*/ 46 h 46"/>
                <a:gd name="T40" fmla="*/ 12 w 24"/>
                <a:gd name="T41" fmla="*/ 46 h 46"/>
                <a:gd name="T42" fmla="*/ 7 w 24"/>
                <a:gd name="T43" fmla="*/ 45 h 46"/>
                <a:gd name="T44" fmla="*/ 4 w 24"/>
                <a:gd name="T45" fmla="*/ 43 h 46"/>
                <a:gd name="T46" fmla="*/ 4 w 24"/>
                <a:gd name="T47" fmla="*/ 43 h 46"/>
                <a:gd name="T48" fmla="*/ 1 w 24"/>
                <a:gd name="T49" fmla="*/ 39 h 46"/>
                <a:gd name="T50" fmla="*/ 0 w 24"/>
                <a:gd name="T51" fmla="*/ 34 h 46"/>
                <a:gd name="T52" fmla="*/ 0 w 24"/>
                <a:gd name="T53" fmla="*/ 11 h 46"/>
                <a:gd name="T54" fmla="*/ 9 w 24"/>
                <a:gd name="T55" fmla="*/ 35 h 46"/>
                <a:gd name="T56" fmla="*/ 9 w 24"/>
                <a:gd name="T57" fmla="*/ 35 h 46"/>
                <a:gd name="T58" fmla="*/ 10 w 24"/>
                <a:gd name="T59" fmla="*/ 37 h 46"/>
                <a:gd name="T60" fmla="*/ 10 w 24"/>
                <a:gd name="T61" fmla="*/ 37 h 46"/>
                <a:gd name="T62" fmla="*/ 11 w 24"/>
                <a:gd name="T63" fmla="*/ 38 h 46"/>
                <a:gd name="T64" fmla="*/ 12 w 24"/>
                <a:gd name="T65" fmla="*/ 38 h 46"/>
                <a:gd name="T66" fmla="*/ 12 w 24"/>
                <a:gd name="T67" fmla="*/ 38 h 46"/>
                <a:gd name="T68" fmla="*/ 15 w 24"/>
                <a:gd name="T69" fmla="*/ 37 h 46"/>
                <a:gd name="T70" fmla="*/ 15 w 24"/>
                <a:gd name="T71" fmla="*/ 37 h 46"/>
                <a:gd name="T72" fmla="*/ 16 w 24"/>
                <a:gd name="T73" fmla="*/ 35 h 46"/>
                <a:gd name="T74" fmla="*/ 16 w 24"/>
                <a:gd name="T75" fmla="*/ 11 h 46"/>
                <a:gd name="T76" fmla="*/ 16 w 24"/>
                <a:gd name="T77" fmla="*/ 11 h 46"/>
                <a:gd name="T78" fmla="*/ 15 w 24"/>
                <a:gd name="T79" fmla="*/ 8 h 46"/>
                <a:gd name="T80" fmla="*/ 15 w 24"/>
                <a:gd name="T81" fmla="*/ 8 h 46"/>
                <a:gd name="T82" fmla="*/ 12 w 24"/>
                <a:gd name="T83" fmla="*/ 7 h 46"/>
                <a:gd name="T84" fmla="*/ 12 w 24"/>
                <a:gd name="T85" fmla="*/ 7 h 46"/>
                <a:gd name="T86" fmla="*/ 10 w 24"/>
                <a:gd name="T87" fmla="*/ 8 h 46"/>
                <a:gd name="T88" fmla="*/ 10 w 24"/>
                <a:gd name="T89" fmla="*/ 8 h 46"/>
                <a:gd name="T90" fmla="*/ 9 w 24"/>
                <a:gd name="T91" fmla="*/ 11 h 46"/>
                <a:gd name="T92" fmla="*/ 9 w 24"/>
                <a:gd name="T93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46">
                  <a:moveTo>
                    <a:pt x="0" y="11"/>
                  </a:moveTo>
                  <a:lnTo>
                    <a:pt x="0" y="11"/>
                  </a:lnTo>
                  <a:lnTo>
                    <a:pt x="1" y="6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7"/>
                  </a:lnTo>
                  <a:lnTo>
                    <a:pt x="24" y="11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3" y="39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7" y="45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7" y="45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1" y="39"/>
                  </a:lnTo>
                  <a:lnTo>
                    <a:pt x="0" y="34"/>
                  </a:lnTo>
                  <a:lnTo>
                    <a:pt x="0" y="11"/>
                  </a:lnTo>
                  <a:close/>
                  <a:moveTo>
                    <a:pt x="9" y="35"/>
                  </a:moveTo>
                  <a:lnTo>
                    <a:pt x="9" y="35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1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6" y="35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9" y="11"/>
                  </a:lnTo>
                  <a:lnTo>
                    <a:pt x="9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36" name="Freeform 51"/>
            <p:cNvSpPr>
              <a:spLocks/>
            </p:cNvSpPr>
            <p:nvPr userDrawn="1"/>
          </p:nvSpPr>
          <p:spPr bwMode="auto">
            <a:xfrm>
              <a:off x="978" y="3740"/>
              <a:ext cx="23" cy="45"/>
            </a:xfrm>
            <a:custGeom>
              <a:avLst/>
              <a:gdLst>
                <a:gd name="T0" fmla="*/ 23 w 23"/>
                <a:gd name="T1" fmla="*/ 0 h 45"/>
                <a:gd name="T2" fmla="*/ 23 w 23"/>
                <a:gd name="T3" fmla="*/ 44 h 45"/>
                <a:gd name="T4" fmla="*/ 15 w 23"/>
                <a:gd name="T5" fmla="*/ 44 h 45"/>
                <a:gd name="T6" fmla="*/ 15 w 23"/>
                <a:gd name="T7" fmla="*/ 39 h 45"/>
                <a:gd name="T8" fmla="*/ 15 w 23"/>
                <a:gd name="T9" fmla="*/ 39 h 45"/>
                <a:gd name="T10" fmla="*/ 10 w 23"/>
                <a:gd name="T11" fmla="*/ 43 h 45"/>
                <a:gd name="T12" fmla="*/ 10 w 23"/>
                <a:gd name="T13" fmla="*/ 43 h 45"/>
                <a:gd name="T14" fmla="*/ 8 w 23"/>
                <a:gd name="T15" fmla="*/ 44 h 45"/>
                <a:gd name="T16" fmla="*/ 6 w 23"/>
                <a:gd name="T17" fmla="*/ 45 h 45"/>
                <a:gd name="T18" fmla="*/ 6 w 23"/>
                <a:gd name="T19" fmla="*/ 45 h 45"/>
                <a:gd name="T20" fmla="*/ 3 w 23"/>
                <a:gd name="T21" fmla="*/ 44 h 45"/>
                <a:gd name="T22" fmla="*/ 1 w 23"/>
                <a:gd name="T23" fmla="*/ 43 h 45"/>
                <a:gd name="T24" fmla="*/ 1 w 23"/>
                <a:gd name="T25" fmla="*/ 43 h 45"/>
                <a:gd name="T26" fmla="*/ 0 w 23"/>
                <a:gd name="T27" fmla="*/ 40 h 45"/>
                <a:gd name="T28" fmla="*/ 0 w 23"/>
                <a:gd name="T29" fmla="*/ 37 h 45"/>
                <a:gd name="T30" fmla="*/ 0 w 23"/>
                <a:gd name="T31" fmla="*/ 0 h 45"/>
                <a:gd name="T32" fmla="*/ 8 w 23"/>
                <a:gd name="T33" fmla="*/ 0 h 45"/>
                <a:gd name="T34" fmla="*/ 8 w 23"/>
                <a:gd name="T35" fmla="*/ 34 h 45"/>
                <a:gd name="T36" fmla="*/ 8 w 23"/>
                <a:gd name="T37" fmla="*/ 34 h 45"/>
                <a:gd name="T38" fmla="*/ 9 w 23"/>
                <a:gd name="T39" fmla="*/ 36 h 45"/>
                <a:gd name="T40" fmla="*/ 9 w 23"/>
                <a:gd name="T41" fmla="*/ 36 h 45"/>
                <a:gd name="T42" fmla="*/ 10 w 23"/>
                <a:gd name="T43" fmla="*/ 37 h 45"/>
                <a:gd name="T44" fmla="*/ 10 w 23"/>
                <a:gd name="T45" fmla="*/ 37 h 45"/>
                <a:gd name="T46" fmla="*/ 13 w 23"/>
                <a:gd name="T47" fmla="*/ 36 h 45"/>
                <a:gd name="T48" fmla="*/ 13 w 23"/>
                <a:gd name="T49" fmla="*/ 36 h 45"/>
                <a:gd name="T50" fmla="*/ 15 w 23"/>
                <a:gd name="T51" fmla="*/ 33 h 45"/>
                <a:gd name="T52" fmla="*/ 15 w 23"/>
                <a:gd name="T53" fmla="*/ 0 h 45"/>
                <a:gd name="T54" fmla="*/ 23 w 23"/>
                <a:gd name="T5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45">
                  <a:moveTo>
                    <a:pt x="23" y="0"/>
                  </a:moveTo>
                  <a:lnTo>
                    <a:pt x="23" y="44"/>
                  </a:lnTo>
                  <a:lnTo>
                    <a:pt x="15" y="44"/>
                  </a:lnTo>
                  <a:lnTo>
                    <a:pt x="15" y="39"/>
                  </a:lnTo>
                  <a:lnTo>
                    <a:pt x="15" y="39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8" y="44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10" y="37"/>
                  </a:lnTo>
                  <a:lnTo>
                    <a:pt x="10" y="37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5" y="33"/>
                  </a:lnTo>
                  <a:lnTo>
                    <a:pt x="15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37" name="Freeform 52"/>
            <p:cNvSpPr>
              <a:spLocks/>
            </p:cNvSpPr>
            <p:nvPr userDrawn="1"/>
          </p:nvSpPr>
          <p:spPr bwMode="auto">
            <a:xfrm>
              <a:off x="1087" y="3746"/>
              <a:ext cx="7" cy="31"/>
            </a:xfrm>
            <a:custGeom>
              <a:avLst/>
              <a:gdLst>
                <a:gd name="T0" fmla="*/ 3 w 7"/>
                <a:gd name="T1" fmla="*/ 0 h 31"/>
                <a:gd name="T2" fmla="*/ 3 w 7"/>
                <a:gd name="T3" fmla="*/ 0 h 31"/>
                <a:gd name="T4" fmla="*/ 2 w 7"/>
                <a:gd name="T5" fmla="*/ 1 h 31"/>
                <a:gd name="T6" fmla="*/ 2 w 7"/>
                <a:gd name="T7" fmla="*/ 1 h 31"/>
                <a:gd name="T8" fmla="*/ 0 w 7"/>
                <a:gd name="T9" fmla="*/ 2 h 31"/>
                <a:gd name="T10" fmla="*/ 0 w 7"/>
                <a:gd name="T11" fmla="*/ 29 h 31"/>
                <a:gd name="T12" fmla="*/ 0 w 7"/>
                <a:gd name="T13" fmla="*/ 29 h 31"/>
                <a:gd name="T14" fmla="*/ 2 w 7"/>
                <a:gd name="T15" fmla="*/ 31 h 31"/>
                <a:gd name="T16" fmla="*/ 2 w 7"/>
                <a:gd name="T17" fmla="*/ 31 h 31"/>
                <a:gd name="T18" fmla="*/ 4 w 7"/>
                <a:gd name="T19" fmla="*/ 31 h 31"/>
                <a:gd name="T20" fmla="*/ 4 w 7"/>
                <a:gd name="T21" fmla="*/ 31 h 31"/>
                <a:gd name="T22" fmla="*/ 6 w 7"/>
                <a:gd name="T23" fmla="*/ 30 h 31"/>
                <a:gd name="T24" fmla="*/ 6 w 7"/>
                <a:gd name="T25" fmla="*/ 30 h 31"/>
                <a:gd name="T26" fmla="*/ 7 w 7"/>
                <a:gd name="T27" fmla="*/ 27 h 31"/>
                <a:gd name="T28" fmla="*/ 7 w 7"/>
                <a:gd name="T29" fmla="*/ 5 h 31"/>
                <a:gd name="T30" fmla="*/ 7 w 7"/>
                <a:gd name="T31" fmla="*/ 5 h 31"/>
                <a:gd name="T32" fmla="*/ 6 w 7"/>
                <a:gd name="T33" fmla="*/ 1 h 31"/>
                <a:gd name="T34" fmla="*/ 6 w 7"/>
                <a:gd name="T35" fmla="*/ 1 h 31"/>
                <a:gd name="T36" fmla="*/ 5 w 7"/>
                <a:gd name="T37" fmla="*/ 0 h 31"/>
                <a:gd name="T38" fmla="*/ 3 w 7"/>
                <a:gd name="T39" fmla="*/ 0 h 31"/>
                <a:gd name="T40" fmla="*/ 3 w 7"/>
                <a:gd name="T4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31">
                  <a:moveTo>
                    <a:pt x="3" y="0"/>
                  </a:moveTo>
                  <a:lnTo>
                    <a:pt x="3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7" y="2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38" name="Freeform 53"/>
            <p:cNvSpPr>
              <a:spLocks/>
            </p:cNvSpPr>
            <p:nvPr userDrawn="1"/>
          </p:nvSpPr>
          <p:spPr bwMode="auto">
            <a:xfrm>
              <a:off x="1117" y="3746"/>
              <a:ext cx="7" cy="10"/>
            </a:xfrm>
            <a:custGeom>
              <a:avLst/>
              <a:gdLst>
                <a:gd name="T0" fmla="*/ 4 w 7"/>
                <a:gd name="T1" fmla="*/ 0 h 10"/>
                <a:gd name="T2" fmla="*/ 4 w 7"/>
                <a:gd name="T3" fmla="*/ 0 h 10"/>
                <a:gd name="T4" fmla="*/ 2 w 7"/>
                <a:gd name="T5" fmla="*/ 1 h 10"/>
                <a:gd name="T6" fmla="*/ 1 w 7"/>
                <a:gd name="T7" fmla="*/ 2 h 10"/>
                <a:gd name="T8" fmla="*/ 1 w 7"/>
                <a:gd name="T9" fmla="*/ 2 h 10"/>
                <a:gd name="T10" fmla="*/ 0 w 7"/>
                <a:gd name="T11" fmla="*/ 6 h 10"/>
                <a:gd name="T12" fmla="*/ 0 w 7"/>
                <a:gd name="T13" fmla="*/ 10 h 10"/>
                <a:gd name="T14" fmla="*/ 7 w 7"/>
                <a:gd name="T15" fmla="*/ 10 h 10"/>
                <a:gd name="T16" fmla="*/ 7 w 7"/>
                <a:gd name="T17" fmla="*/ 6 h 10"/>
                <a:gd name="T18" fmla="*/ 7 w 7"/>
                <a:gd name="T19" fmla="*/ 6 h 10"/>
                <a:gd name="T20" fmla="*/ 6 w 7"/>
                <a:gd name="T21" fmla="*/ 2 h 10"/>
                <a:gd name="T22" fmla="*/ 6 w 7"/>
                <a:gd name="T23" fmla="*/ 2 h 10"/>
                <a:gd name="T24" fmla="*/ 5 w 7"/>
                <a:gd name="T25" fmla="*/ 1 h 10"/>
                <a:gd name="T26" fmla="*/ 4 w 7"/>
                <a:gd name="T27" fmla="*/ 0 h 10"/>
                <a:gd name="T28" fmla="*/ 4 w 7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0">
                  <a:moveTo>
                    <a:pt x="4" y="0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7" y="10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40" name="Freeform 54"/>
            <p:cNvSpPr>
              <a:spLocks noEditPoints="1"/>
            </p:cNvSpPr>
            <p:nvPr userDrawn="1"/>
          </p:nvSpPr>
          <p:spPr bwMode="auto">
            <a:xfrm>
              <a:off x="1009" y="3709"/>
              <a:ext cx="135" cy="91"/>
            </a:xfrm>
            <a:custGeom>
              <a:avLst/>
              <a:gdLst>
                <a:gd name="T0" fmla="*/ 133 w 135"/>
                <a:gd name="T1" fmla="*/ 17 h 91"/>
                <a:gd name="T2" fmla="*/ 128 w 135"/>
                <a:gd name="T3" fmla="*/ 7 h 91"/>
                <a:gd name="T4" fmla="*/ 118 w 135"/>
                <a:gd name="T5" fmla="*/ 2 h 91"/>
                <a:gd name="T6" fmla="*/ 67 w 135"/>
                <a:gd name="T7" fmla="*/ 0 h 91"/>
                <a:gd name="T8" fmla="*/ 20 w 135"/>
                <a:gd name="T9" fmla="*/ 1 h 91"/>
                <a:gd name="T10" fmla="*/ 9 w 135"/>
                <a:gd name="T11" fmla="*/ 5 h 91"/>
                <a:gd name="T12" fmla="*/ 2 w 135"/>
                <a:gd name="T13" fmla="*/ 13 h 91"/>
                <a:gd name="T14" fmla="*/ 1 w 135"/>
                <a:gd name="T15" fmla="*/ 21 h 91"/>
                <a:gd name="T16" fmla="*/ 1 w 135"/>
                <a:gd name="T17" fmla="*/ 71 h 91"/>
                <a:gd name="T18" fmla="*/ 2 w 135"/>
                <a:gd name="T19" fmla="*/ 79 h 91"/>
                <a:gd name="T20" fmla="*/ 9 w 135"/>
                <a:gd name="T21" fmla="*/ 87 h 91"/>
                <a:gd name="T22" fmla="*/ 20 w 135"/>
                <a:gd name="T23" fmla="*/ 90 h 91"/>
                <a:gd name="T24" fmla="*/ 67 w 135"/>
                <a:gd name="T25" fmla="*/ 91 h 91"/>
                <a:gd name="T26" fmla="*/ 118 w 135"/>
                <a:gd name="T27" fmla="*/ 90 h 91"/>
                <a:gd name="T28" fmla="*/ 128 w 135"/>
                <a:gd name="T29" fmla="*/ 85 h 91"/>
                <a:gd name="T30" fmla="*/ 133 w 135"/>
                <a:gd name="T31" fmla="*/ 75 h 91"/>
                <a:gd name="T32" fmla="*/ 135 w 135"/>
                <a:gd name="T33" fmla="*/ 46 h 91"/>
                <a:gd name="T34" fmla="*/ 134 w 135"/>
                <a:gd name="T35" fmla="*/ 21 h 91"/>
                <a:gd name="T36" fmla="*/ 20 w 135"/>
                <a:gd name="T37" fmla="*/ 24 h 91"/>
                <a:gd name="T38" fmla="*/ 38 w 135"/>
                <a:gd name="T39" fmla="*/ 15 h 91"/>
                <a:gd name="T40" fmla="*/ 29 w 135"/>
                <a:gd name="T41" fmla="*/ 75 h 91"/>
                <a:gd name="T42" fmla="*/ 54 w 135"/>
                <a:gd name="T43" fmla="*/ 70 h 91"/>
                <a:gd name="T44" fmla="*/ 49 w 135"/>
                <a:gd name="T45" fmla="*/ 74 h 91"/>
                <a:gd name="T46" fmla="*/ 44 w 135"/>
                <a:gd name="T47" fmla="*/ 75 h 91"/>
                <a:gd name="T48" fmla="*/ 40 w 135"/>
                <a:gd name="T49" fmla="*/ 73 h 91"/>
                <a:gd name="T50" fmla="*/ 38 w 135"/>
                <a:gd name="T51" fmla="*/ 31 h 91"/>
                <a:gd name="T52" fmla="*/ 47 w 135"/>
                <a:gd name="T53" fmla="*/ 65 h 91"/>
                <a:gd name="T54" fmla="*/ 49 w 135"/>
                <a:gd name="T55" fmla="*/ 67 h 91"/>
                <a:gd name="T56" fmla="*/ 51 w 135"/>
                <a:gd name="T57" fmla="*/ 67 h 91"/>
                <a:gd name="T58" fmla="*/ 62 w 135"/>
                <a:gd name="T59" fmla="*/ 31 h 91"/>
                <a:gd name="T60" fmla="*/ 93 w 135"/>
                <a:gd name="T61" fmla="*/ 66 h 91"/>
                <a:gd name="T62" fmla="*/ 91 w 135"/>
                <a:gd name="T63" fmla="*/ 73 h 91"/>
                <a:gd name="T64" fmla="*/ 86 w 135"/>
                <a:gd name="T65" fmla="*/ 75 h 91"/>
                <a:gd name="T66" fmla="*/ 78 w 135"/>
                <a:gd name="T67" fmla="*/ 71 h 91"/>
                <a:gd name="T68" fmla="*/ 70 w 135"/>
                <a:gd name="T69" fmla="*/ 15 h 91"/>
                <a:gd name="T70" fmla="*/ 78 w 135"/>
                <a:gd name="T71" fmla="*/ 34 h 91"/>
                <a:gd name="T72" fmla="*/ 85 w 135"/>
                <a:gd name="T73" fmla="*/ 30 h 91"/>
                <a:gd name="T74" fmla="*/ 91 w 135"/>
                <a:gd name="T75" fmla="*/ 33 h 91"/>
                <a:gd name="T76" fmla="*/ 93 w 135"/>
                <a:gd name="T77" fmla="*/ 41 h 91"/>
                <a:gd name="T78" fmla="*/ 108 w 135"/>
                <a:gd name="T79" fmla="*/ 54 h 91"/>
                <a:gd name="T80" fmla="*/ 109 w 135"/>
                <a:gd name="T81" fmla="*/ 67 h 91"/>
                <a:gd name="T82" fmla="*/ 111 w 135"/>
                <a:gd name="T83" fmla="*/ 68 h 91"/>
                <a:gd name="T84" fmla="*/ 114 w 135"/>
                <a:gd name="T85" fmla="*/ 67 h 91"/>
                <a:gd name="T86" fmla="*/ 115 w 135"/>
                <a:gd name="T87" fmla="*/ 62 h 91"/>
                <a:gd name="T88" fmla="*/ 124 w 135"/>
                <a:gd name="T89" fmla="*/ 62 h 91"/>
                <a:gd name="T90" fmla="*/ 120 w 135"/>
                <a:gd name="T91" fmla="*/ 73 h 91"/>
                <a:gd name="T92" fmla="*/ 111 w 135"/>
                <a:gd name="T93" fmla="*/ 76 h 91"/>
                <a:gd name="T94" fmla="*/ 103 w 135"/>
                <a:gd name="T95" fmla="*/ 72 h 91"/>
                <a:gd name="T96" fmla="*/ 99 w 135"/>
                <a:gd name="T97" fmla="*/ 62 h 91"/>
                <a:gd name="T98" fmla="*/ 100 w 135"/>
                <a:gd name="T99" fmla="*/ 37 h 91"/>
                <a:gd name="T100" fmla="*/ 107 w 135"/>
                <a:gd name="T101" fmla="*/ 31 h 91"/>
                <a:gd name="T102" fmla="*/ 117 w 135"/>
                <a:gd name="T103" fmla="*/ 30 h 91"/>
                <a:gd name="T104" fmla="*/ 123 w 135"/>
                <a:gd name="T105" fmla="*/ 3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" h="91">
                  <a:moveTo>
                    <a:pt x="134" y="21"/>
                  </a:moveTo>
                  <a:lnTo>
                    <a:pt x="134" y="21"/>
                  </a:lnTo>
                  <a:lnTo>
                    <a:pt x="133" y="17"/>
                  </a:lnTo>
                  <a:lnTo>
                    <a:pt x="132" y="13"/>
                  </a:lnTo>
                  <a:lnTo>
                    <a:pt x="130" y="10"/>
                  </a:lnTo>
                  <a:lnTo>
                    <a:pt x="128" y="7"/>
                  </a:lnTo>
                  <a:lnTo>
                    <a:pt x="125" y="5"/>
                  </a:lnTo>
                  <a:lnTo>
                    <a:pt x="122" y="3"/>
                  </a:lnTo>
                  <a:lnTo>
                    <a:pt x="118" y="2"/>
                  </a:lnTo>
                  <a:lnTo>
                    <a:pt x="114" y="1"/>
                  </a:lnTo>
                  <a:lnTo>
                    <a:pt x="114" y="1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6" y="2"/>
                  </a:lnTo>
                  <a:lnTo>
                    <a:pt x="13" y="3"/>
                  </a:lnTo>
                  <a:lnTo>
                    <a:pt x="9" y="5"/>
                  </a:lnTo>
                  <a:lnTo>
                    <a:pt x="6" y="7"/>
                  </a:lnTo>
                  <a:lnTo>
                    <a:pt x="4" y="10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5"/>
                  </a:lnTo>
                  <a:lnTo>
                    <a:pt x="2" y="79"/>
                  </a:lnTo>
                  <a:lnTo>
                    <a:pt x="4" y="82"/>
                  </a:lnTo>
                  <a:lnTo>
                    <a:pt x="6" y="85"/>
                  </a:lnTo>
                  <a:lnTo>
                    <a:pt x="9" y="87"/>
                  </a:lnTo>
                  <a:lnTo>
                    <a:pt x="13" y="89"/>
                  </a:lnTo>
                  <a:lnTo>
                    <a:pt x="16" y="90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18" y="90"/>
                  </a:lnTo>
                  <a:lnTo>
                    <a:pt x="122" y="89"/>
                  </a:lnTo>
                  <a:lnTo>
                    <a:pt x="125" y="87"/>
                  </a:lnTo>
                  <a:lnTo>
                    <a:pt x="128" y="85"/>
                  </a:lnTo>
                  <a:lnTo>
                    <a:pt x="130" y="82"/>
                  </a:lnTo>
                  <a:lnTo>
                    <a:pt x="132" y="79"/>
                  </a:lnTo>
                  <a:lnTo>
                    <a:pt x="133" y="75"/>
                  </a:lnTo>
                  <a:lnTo>
                    <a:pt x="134" y="71"/>
                  </a:lnTo>
                  <a:lnTo>
                    <a:pt x="134" y="71"/>
                  </a:lnTo>
                  <a:lnTo>
                    <a:pt x="135" y="46"/>
                  </a:lnTo>
                  <a:lnTo>
                    <a:pt x="135" y="46"/>
                  </a:lnTo>
                  <a:lnTo>
                    <a:pt x="134" y="21"/>
                  </a:lnTo>
                  <a:lnTo>
                    <a:pt x="134" y="21"/>
                  </a:lnTo>
                  <a:close/>
                  <a:moveTo>
                    <a:pt x="29" y="75"/>
                  </a:moveTo>
                  <a:lnTo>
                    <a:pt x="20" y="75"/>
                  </a:lnTo>
                  <a:lnTo>
                    <a:pt x="20" y="24"/>
                  </a:lnTo>
                  <a:lnTo>
                    <a:pt x="10" y="24"/>
                  </a:lnTo>
                  <a:lnTo>
                    <a:pt x="10" y="15"/>
                  </a:lnTo>
                  <a:lnTo>
                    <a:pt x="38" y="15"/>
                  </a:lnTo>
                  <a:lnTo>
                    <a:pt x="38" y="24"/>
                  </a:lnTo>
                  <a:lnTo>
                    <a:pt x="29" y="24"/>
                  </a:lnTo>
                  <a:lnTo>
                    <a:pt x="29" y="75"/>
                  </a:lnTo>
                  <a:close/>
                  <a:moveTo>
                    <a:pt x="62" y="75"/>
                  </a:moveTo>
                  <a:lnTo>
                    <a:pt x="54" y="75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46" y="75"/>
                  </a:lnTo>
                  <a:lnTo>
                    <a:pt x="44" y="75"/>
                  </a:lnTo>
                  <a:lnTo>
                    <a:pt x="44" y="75"/>
                  </a:lnTo>
                  <a:lnTo>
                    <a:pt x="42" y="75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9" y="71"/>
                  </a:lnTo>
                  <a:lnTo>
                    <a:pt x="38" y="68"/>
                  </a:lnTo>
                  <a:lnTo>
                    <a:pt x="38" y="31"/>
                  </a:lnTo>
                  <a:lnTo>
                    <a:pt x="47" y="31"/>
                  </a:lnTo>
                  <a:lnTo>
                    <a:pt x="47" y="65"/>
                  </a:lnTo>
                  <a:lnTo>
                    <a:pt x="47" y="65"/>
                  </a:lnTo>
                  <a:lnTo>
                    <a:pt x="47" y="67"/>
                  </a:lnTo>
                  <a:lnTo>
                    <a:pt x="47" y="67"/>
                  </a:lnTo>
                  <a:lnTo>
                    <a:pt x="49" y="67"/>
                  </a:lnTo>
                  <a:lnTo>
                    <a:pt x="49" y="67"/>
                  </a:lnTo>
                  <a:lnTo>
                    <a:pt x="51" y="67"/>
                  </a:lnTo>
                  <a:lnTo>
                    <a:pt x="51" y="67"/>
                  </a:lnTo>
                  <a:lnTo>
                    <a:pt x="54" y="64"/>
                  </a:lnTo>
                  <a:lnTo>
                    <a:pt x="54" y="31"/>
                  </a:lnTo>
                  <a:lnTo>
                    <a:pt x="62" y="31"/>
                  </a:lnTo>
                  <a:lnTo>
                    <a:pt x="62" y="75"/>
                  </a:lnTo>
                  <a:close/>
                  <a:moveTo>
                    <a:pt x="93" y="66"/>
                  </a:moveTo>
                  <a:lnTo>
                    <a:pt x="93" y="66"/>
                  </a:lnTo>
                  <a:lnTo>
                    <a:pt x="93" y="70"/>
                  </a:lnTo>
                  <a:lnTo>
                    <a:pt x="91" y="73"/>
                  </a:lnTo>
                  <a:lnTo>
                    <a:pt x="91" y="73"/>
                  </a:lnTo>
                  <a:lnTo>
                    <a:pt x="89" y="75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78" y="71"/>
                  </a:lnTo>
                  <a:lnTo>
                    <a:pt x="78" y="75"/>
                  </a:lnTo>
                  <a:lnTo>
                    <a:pt x="70" y="75"/>
                  </a:lnTo>
                  <a:lnTo>
                    <a:pt x="70" y="15"/>
                  </a:lnTo>
                  <a:lnTo>
                    <a:pt x="78" y="1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82" y="31"/>
                  </a:lnTo>
                  <a:lnTo>
                    <a:pt x="82" y="31"/>
                  </a:lnTo>
                  <a:lnTo>
                    <a:pt x="85" y="30"/>
                  </a:lnTo>
                  <a:lnTo>
                    <a:pt x="85" y="30"/>
                  </a:lnTo>
                  <a:lnTo>
                    <a:pt x="89" y="31"/>
                  </a:lnTo>
                  <a:lnTo>
                    <a:pt x="91" y="33"/>
                  </a:lnTo>
                  <a:lnTo>
                    <a:pt x="91" y="33"/>
                  </a:lnTo>
                  <a:lnTo>
                    <a:pt x="93" y="36"/>
                  </a:lnTo>
                  <a:lnTo>
                    <a:pt x="93" y="41"/>
                  </a:lnTo>
                  <a:lnTo>
                    <a:pt x="93" y="66"/>
                  </a:lnTo>
                  <a:close/>
                  <a:moveTo>
                    <a:pt x="124" y="54"/>
                  </a:moveTo>
                  <a:lnTo>
                    <a:pt x="108" y="54"/>
                  </a:lnTo>
                  <a:lnTo>
                    <a:pt x="108" y="62"/>
                  </a:lnTo>
                  <a:lnTo>
                    <a:pt x="108" y="62"/>
                  </a:lnTo>
                  <a:lnTo>
                    <a:pt x="109" y="67"/>
                  </a:lnTo>
                  <a:lnTo>
                    <a:pt x="109" y="67"/>
                  </a:lnTo>
                  <a:lnTo>
                    <a:pt x="110" y="68"/>
                  </a:lnTo>
                  <a:lnTo>
                    <a:pt x="111" y="68"/>
                  </a:lnTo>
                  <a:lnTo>
                    <a:pt x="111" y="68"/>
                  </a:lnTo>
                  <a:lnTo>
                    <a:pt x="113" y="68"/>
                  </a:lnTo>
                  <a:lnTo>
                    <a:pt x="114" y="67"/>
                  </a:lnTo>
                  <a:lnTo>
                    <a:pt x="114" y="67"/>
                  </a:lnTo>
                  <a:lnTo>
                    <a:pt x="115" y="65"/>
                  </a:lnTo>
                  <a:lnTo>
                    <a:pt x="115" y="62"/>
                  </a:lnTo>
                  <a:lnTo>
                    <a:pt x="115" y="59"/>
                  </a:lnTo>
                  <a:lnTo>
                    <a:pt x="124" y="59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3" y="68"/>
                  </a:lnTo>
                  <a:lnTo>
                    <a:pt x="120" y="73"/>
                  </a:lnTo>
                  <a:lnTo>
                    <a:pt x="120" y="73"/>
                  </a:lnTo>
                  <a:lnTo>
                    <a:pt x="117" y="75"/>
                  </a:lnTo>
                  <a:lnTo>
                    <a:pt x="111" y="76"/>
                  </a:lnTo>
                  <a:lnTo>
                    <a:pt x="111" y="76"/>
                  </a:lnTo>
                  <a:lnTo>
                    <a:pt x="106" y="75"/>
                  </a:lnTo>
                  <a:lnTo>
                    <a:pt x="103" y="72"/>
                  </a:lnTo>
                  <a:lnTo>
                    <a:pt x="103" y="72"/>
                  </a:lnTo>
                  <a:lnTo>
                    <a:pt x="100" y="68"/>
                  </a:lnTo>
                  <a:lnTo>
                    <a:pt x="99" y="62"/>
                  </a:lnTo>
                  <a:lnTo>
                    <a:pt x="99" y="43"/>
                  </a:lnTo>
                  <a:lnTo>
                    <a:pt x="99" y="43"/>
                  </a:lnTo>
                  <a:lnTo>
                    <a:pt x="100" y="37"/>
                  </a:lnTo>
                  <a:lnTo>
                    <a:pt x="103" y="33"/>
                  </a:lnTo>
                  <a:lnTo>
                    <a:pt x="103" y="33"/>
                  </a:lnTo>
                  <a:lnTo>
                    <a:pt x="107" y="31"/>
                  </a:lnTo>
                  <a:lnTo>
                    <a:pt x="112" y="30"/>
                  </a:lnTo>
                  <a:lnTo>
                    <a:pt x="112" y="30"/>
                  </a:lnTo>
                  <a:lnTo>
                    <a:pt x="117" y="30"/>
                  </a:lnTo>
                  <a:lnTo>
                    <a:pt x="120" y="33"/>
                  </a:lnTo>
                  <a:lnTo>
                    <a:pt x="120" y="33"/>
                  </a:lnTo>
                  <a:lnTo>
                    <a:pt x="123" y="37"/>
                  </a:lnTo>
                  <a:lnTo>
                    <a:pt x="124" y="43"/>
                  </a:lnTo>
                  <a:lnTo>
                    <a:pt x="124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grpSp>
        <p:nvGrpSpPr>
          <p:cNvPr id="41" name="Group 65"/>
          <p:cNvGrpSpPr>
            <a:grpSpLocks noChangeAspect="1"/>
          </p:cNvGrpSpPr>
          <p:nvPr userDrawn="1"/>
        </p:nvGrpSpPr>
        <p:grpSpPr bwMode="auto">
          <a:xfrm>
            <a:off x="2135439" y="6168334"/>
            <a:ext cx="296295" cy="205317"/>
            <a:chOff x="1009" y="3896"/>
            <a:chExt cx="140" cy="97"/>
          </a:xfrm>
        </p:grpSpPr>
        <p:sp>
          <p:nvSpPr>
            <p:cNvPr id="42" name="AutoShape 64"/>
            <p:cNvSpPr>
              <a:spLocks noChangeAspect="1" noChangeArrowheads="1" noTextEdit="1"/>
            </p:cNvSpPr>
            <p:nvPr userDrawn="1"/>
          </p:nvSpPr>
          <p:spPr bwMode="auto">
            <a:xfrm>
              <a:off x="1009" y="3896"/>
              <a:ext cx="14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43" name="Freeform 66"/>
            <p:cNvSpPr>
              <a:spLocks/>
            </p:cNvSpPr>
            <p:nvPr userDrawn="1"/>
          </p:nvSpPr>
          <p:spPr bwMode="auto">
            <a:xfrm>
              <a:off x="1009" y="3896"/>
              <a:ext cx="140" cy="97"/>
            </a:xfrm>
            <a:custGeom>
              <a:avLst/>
              <a:gdLst>
                <a:gd name="T0" fmla="*/ 71 w 140"/>
                <a:gd name="T1" fmla="*/ 26 h 97"/>
                <a:gd name="T2" fmla="*/ 84 w 140"/>
                <a:gd name="T3" fmla="*/ 6 h 97"/>
                <a:gd name="T4" fmla="*/ 89 w 140"/>
                <a:gd name="T5" fmla="*/ 1 h 97"/>
                <a:gd name="T6" fmla="*/ 88 w 140"/>
                <a:gd name="T7" fmla="*/ 5 h 97"/>
                <a:gd name="T8" fmla="*/ 97 w 140"/>
                <a:gd name="T9" fmla="*/ 0 h 97"/>
                <a:gd name="T10" fmla="*/ 95 w 140"/>
                <a:gd name="T11" fmla="*/ 4 h 97"/>
                <a:gd name="T12" fmla="*/ 102 w 140"/>
                <a:gd name="T13" fmla="*/ 2 h 97"/>
                <a:gd name="T14" fmla="*/ 104 w 140"/>
                <a:gd name="T15" fmla="*/ 5 h 97"/>
                <a:gd name="T16" fmla="*/ 93 w 140"/>
                <a:gd name="T17" fmla="*/ 9 h 97"/>
                <a:gd name="T18" fmla="*/ 102 w 140"/>
                <a:gd name="T19" fmla="*/ 11 h 97"/>
                <a:gd name="T20" fmla="*/ 115 w 140"/>
                <a:gd name="T21" fmla="*/ 19 h 97"/>
                <a:gd name="T22" fmla="*/ 123 w 140"/>
                <a:gd name="T23" fmla="*/ 34 h 97"/>
                <a:gd name="T24" fmla="*/ 125 w 140"/>
                <a:gd name="T25" fmla="*/ 36 h 97"/>
                <a:gd name="T26" fmla="*/ 139 w 140"/>
                <a:gd name="T27" fmla="*/ 36 h 97"/>
                <a:gd name="T28" fmla="*/ 136 w 140"/>
                <a:gd name="T29" fmla="*/ 40 h 97"/>
                <a:gd name="T30" fmla="*/ 127 w 140"/>
                <a:gd name="T31" fmla="*/ 43 h 97"/>
                <a:gd name="T32" fmla="*/ 127 w 140"/>
                <a:gd name="T33" fmla="*/ 44 h 97"/>
                <a:gd name="T34" fmla="*/ 140 w 140"/>
                <a:gd name="T35" fmla="*/ 45 h 97"/>
                <a:gd name="T36" fmla="*/ 129 w 140"/>
                <a:gd name="T37" fmla="*/ 51 h 97"/>
                <a:gd name="T38" fmla="*/ 122 w 140"/>
                <a:gd name="T39" fmla="*/ 57 h 97"/>
                <a:gd name="T40" fmla="*/ 105 w 140"/>
                <a:gd name="T41" fmla="*/ 80 h 97"/>
                <a:gd name="T42" fmla="*/ 84 w 140"/>
                <a:gd name="T43" fmla="*/ 92 h 97"/>
                <a:gd name="T44" fmla="*/ 45 w 140"/>
                <a:gd name="T45" fmla="*/ 96 h 97"/>
                <a:gd name="T46" fmla="*/ 26 w 140"/>
                <a:gd name="T47" fmla="*/ 91 h 97"/>
                <a:gd name="T48" fmla="*/ 10 w 140"/>
                <a:gd name="T49" fmla="*/ 80 h 97"/>
                <a:gd name="T50" fmla="*/ 0 w 140"/>
                <a:gd name="T51" fmla="*/ 70 h 97"/>
                <a:gd name="T52" fmla="*/ 19 w 140"/>
                <a:gd name="T53" fmla="*/ 78 h 97"/>
                <a:gd name="T54" fmla="*/ 39 w 140"/>
                <a:gd name="T55" fmla="*/ 76 h 97"/>
                <a:gd name="T56" fmla="*/ 52 w 140"/>
                <a:gd name="T57" fmla="*/ 68 h 97"/>
                <a:gd name="T58" fmla="*/ 44 w 140"/>
                <a:gd name="T59" fmla="*/ 65 h 97"/>
                <a:gd name="T60" fmla="*/ 43 w 140"/>
                <a:gd name="T61" fmla="*/ 59 h 97"/>
                <a:gd name="T62" fmla="*/ 47 w 140"/>
                <a:gd name="T63" fmla="*/ 56 h 97"/>
                <a:gd name="T64" fmla="*/ 34 w 140"/>
                <a:gd name="T65" fmla="*/ 52 h 97"/>
                <a:gd name="T66" fmla="*/ 31 w 140"/>
                <a:gd name="T67" fmla="*/ 47 h 97"/>
                <a:gd name="T68" fmla="*/ 36 w 140"/>
                <a:gd name="T69" fmla="*/ 44 h 97"/>
                <a:gd name="T70" fmla="*/ 34 w 140"/>
                <a:gd name="T71" fmla="*/ 41 h 97"/>
                <a:gd name="T72" fmla="*/ 25 w 140"/>
                <a:gd name="T73" fmla="*/ 31 h 97"/>
                <a:gd name="T74" fmla="*/ 26 w 140"/>
                <a:gd name="T75" fmla="*/ 29 h 97"/>
                <a:gd name="T76" fmla="*/ 33 w 140"/>
                <a:gd name="T77" fmla="*/ 28 h 97"/>
                <a:gd name="T78" fmla="*/ 23 w 140"/>
                <a:gd name="T79" fmla="*/ 18 h 97"/>
                <a:gd name="T80" fmla="*/ 21 w 140"/>
                <a:gd name="T81" fmla="*/ 12 h 97"/>
                <a:gd name="T82" fmla="*/ 25 w 140"/>
                <a:gd name="T83" fmla="*/ 12 h 97"/>
                <a:gd name="T84" fmla="*/ 59 w 140"/>
                <a:gd name="T85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97">
                  <a:moveTo>
                    <a:pt x="68" y="35"/>
                  </a:moveTo>
                  <a:lnTo>
                    <a:pt x="68" y="35"/>
                  </a:lnTo>
                  <a:lnTo>
                    <a:pt x="71" y="26"/>
                  </a:lnTo>
                  <a:lnTo>
                    <a:pt x="75" y="18"/>
                  </a:lnTo>
                  <a:lnTo>
                    <a:pt x="79" y="11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90" y="2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7" y="0"/>
                  </a:lnTo>
                  <a:lnTo>
                    <a:pt x="98" y="0"/>
                  </a:lnTo>
                  <a:lnTo>
                    <a:pt x="98" y="2"/>
                  </a:lnTo>
                  <a:lnTo>
                    <a:pt x="95" y="4"/>
                  </a:lnTo>
                  <a:lnTo>
                    <a:pt x="95" y="4"/>
                  </a:lnTo>
                  <a:lnTo>
                    <a:pt x="99" y="3"/>
                  </a:lnTo>
                  <a:lnTo>
                    <a:pt x="102" y="2"/>
                  </a:lnTo>
                  <a:lnTo>
                    <a:pt x="104" y="3"/>
                  </a:lnTo>
                  <a:lnTo>
                    <a:pt x="105" y="3"/>
                  </a:lnTo>
                  <a:lnTo>
                    <a:pt x="104" y="5"/>
                  </a:lnTo>
                  <a:lnTo>
                    <a:pt x="102" y="6"/>
                  </a:lnTo>
                  <a:lnTo>
                    <a:pt x="98" y="8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8" y="9"/>
                  </a:lnTo>
                  <a:lnTo>
                    <a:pt x="102" y="11"/>
                  </a:lnTo>
                  <a:lnTo>
                    <a:pt x="107" y="12"/>
                  </a:lnTo>
                  <a:lnTo>
                    <a:pt x="111" y="15"/>
                  </a:lnTo>
                  <a:lnTo>
                    <a:pt x="115" y="19"/>
                  </a:lnTo>
                  <a:lnTo>
                    <a:pt x="118" y="23"/>
                  </a:lnTo>
                  <a:lnTo>
                    <a:pt x="121" y="28"/>
                  </a:lnTo>
                  <a:lnTo>
                    <a:pt x="123" y="34"/>
                  </a:lnTo>
                  <a:lnTo>
                    <a:pt x="123" y="34"/>
                  </a:lnTo>
                  <a:lnTo>
                    <a:pt x="123" y="36"/>
                  </a:lnTo>
                  <a:lnTo>
                    <a:pt x="125" y="36"/>
                  </a:lnTo>
                  <a:lnTo>
                    <a:pt x="125" y="36"/>
                  </a:lnTo>
                  <a:lnTo>
                    <a:pt x="132" y="37"/>
                  </a:lnTo>
                  <a:lnTo>
                    <a:pt x="139" y="36"/>
                  </a:lnTo>
                  <a:lnTo>
                    <a:pt x="139" y="36"/>
                  </a:lnTo>
                  <a:lnTo>
                    <a:pt x="138" y="38"/>
                  </a:lnTo>
                  <a:lnTo>
                    <a:pt x="136" y="40"/>
                  </a:lnTo>
                  <a:lnTo>
                    <a:pt x="132" y="42"/>
                  </a:lnTo>
                  <a:lnTo>
                    <a:pt x="127" y="43"/>
                  </a:lnTo>
                  <a:lnTo>
                    <a:pt x="127" y="43"/>
                  </a:lnTo>
                  <a:lnTo>
                    <a:pt x="125" y="43"/>
                  </a:lnTo>
                  <a:lnTo>
                    <a:pt x="127" y="44"/>
                  </a:lnTo>
                  <a:lnTo>
                    <a:pt x="127" y="44"/>
                  </a:lnTo>
                  <a:lnTo>
                    <a:pt x="133" y="45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37" y="48"/>
                  </a:lnTo>
                  <a:lnTo>
                    <a:pt x="133" y="50"/>
                  </a:lnTo>
                  <a:lnTo>
                    <a:pt x="129" y="51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2" y="57"/>
                  </a:lnTo>
                  <a:lnTo>
                    <a:pt x="119" y="62"/>
                  </a:lnTo>
                  <a:lnTo>
                    <a:pt x="113" y="72"/>
                  </a:lnTo>
                  <a:lnTo>
                    <a:pt x="105" y="80"/>
                  </a:lnTo>
                  <a:lnTo>
                    <a:pt x="96" y="86"/>
                  </a:lnTo>
                  <a:lnTo>
                    <a:pt x="96" y="86"/>
                  </a:lnTo>
                  <a:lnTo>
                    <a:pt x="84" y="92"/>
                  </a:lnTo>
                  <a:lnTo>
                    <a:pt x="72" y="95"/>
                  </a:lnTo>
                  <a:lnTo>
                    <a:pt x="58" y="97"/>
                  </a:lnTo>
                  <a:lnTo>
                    <a:pt x="45" y="96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26" y="91"/>
                  </a:lnTo>
                  <a:lnTo>
                    <a:pt x="20" y="88"/>
                  </a:lnTo>
                  <a:lnTo>
                    <a:pt x="15" y="84"/>
                  </a:lnTo>
                  <a:lnTo>
                    <a:pt x="10" y="80"/>
                  </a:lnTo>
                  <a:lnTo>
                    <a:pt x="5" y="75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6" y="74"/>
                  </a:lnTo>
                  <a:lnTo>
                    <a:pt x="12" y="76"/>
                  </a:lnTo>
                  <a:lnTo>
                    <a:pt x="19" y="78"/>
                  </a:lnTo>
                  <a:lnTo>
                    <a:pt x="26" y="79"/>
                  </a:lnTo>
                  <a:lnTo>
                    <a:pt x="33" y="78"/>
                  </a:lnTo>
                  <a:lnTo>
                    <a:pt x="39" y="76"/>
                  </a:lnTo>
                  <a:lnTo>
                    <a:pt x="46" y="73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48" y="67"/>
                  </a:lnTo>
                  <a:lnTo>
                    <a:pt x="46" y="67"/>
                  </a:lnTo>
                  <a:lnTo>
                    <a:pt x="44" y="65"/>
                  </a:lnTo>
                  <a:lnTo>
                    <a:pt x="43" y="63"/>
                  </a:lnTo>
                  <a:lnTo>
                    <a:pt x="42" y="61"/>
                  </a:lnTo>
                  <a:lnTo>
                    <a:pt x="43" y="59"/>
                  </a:lnTo>
                  <a:lnTo>
                    <a:pt x="45" y="58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2" y="55"/>
                  </a:lnTo>
                  <a:lnTo>
                    <a:pt x="37" y="54"/>
                  </a:lnTo>
                  <a:lnTo>
                    <a:pt x="34" y="52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7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6" y="44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4" y="41"/>
                  </a:lnTo>
                  <a:lnTo>
                    <a:pt x="30" y="39"/>
                  </a:lnTo>
                  <a:lnTo>
                    <a:pt x="27" y="35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5" y="30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28" y="25"/>
                  </a:lnTo>
                  <a:lnTo>
                    <a:pt x="25" y="22"/>
                  </a:lnTo>
                  <a:lnTo>
                    <a:pt x="23" y="18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2" y="11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37" y="17"/>
                  </a:lnTo>
                  <a:lnTo>
                    <a:pt x="49" y="22"/>
                  </a:lnTo>
                  <a:lnTo>
                    <a:pt x="59" y="28"/>
                  </a:lnTo>
                  <a:lnTo>
                    <a:pt x="68" y="35"/>
                  </a:lnTo>
                  <a:lnTo>
                    <a:pt x="68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grpSp>
        <p:nvGrpSpPr>
          <p:cNvPr id="44" name="Group 69"/>
          <p:cNvGrpSpPr>
            <a:grpSpLocks noChangeAspect="1"/>
          </p:cNvGrpSpPr>
          <p:nvPr userDrawn="1"/>
        </p:nvGrpSpPr>
        <p:grpSpPr bwMode="auto">
          <a:xfrm>
            <a:off x="2279354" y="6479099"/>
            <a:ext cx="126983" cy="260349"/>
            <a:chOff x="1077" y="4069"/>
            <a:chExt cx="60" cy="123"/>
          </a:xfrm>
        </p:grpSpPr>
        <p:sp>
          <p:nvSpPr>
            <p:cNvPr id="45" name="AutoShape 68"/>
            <p:cNvSpPr>
              <a:spLocks noChangeAspect="1" noChangeArrowheads="1" noTextEdit="1"/>
            </p:cNvSpPr>
            <p:nvPr userDrawn="1"/>
          </p:nvSpPr>
          <p:spPr bwMode="auto">
            <a:xfrm>
              <a:off x="1077" y="4069"/>
              <a:ext cx="60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46" name="Freeform 70"/>
            <p:cNvSpPr>
              <a:spLocks/>
            </p:cNvSpPr>
            <p:nvPr userDrawn="1"/>
          </p:nvSpPr>
          <p:spPr bwMode="auto">
            <a:xfrm>
              <a:off x="1077" y="4069"/>
              <a:ext cx="60" cy="123"/>
            </a:xfrm>
            <a:custGeom>
              <a:avLst/>
              <a:gdLst>
                <a:gd name="T0" fmla="*/ 15 w 60"/>
                <a:gd name="T1" fmla="*/ 123 h 123"/>
                <a:gd name="T2" fmla="*/ 15 w 60"/>
                <a:gd name="T3" fmla="*/ 65 h 123"/>
                <a:gd name="T4" fmla="*/ 0 w 60"/>
                <a:gd name="T5" fmla="*/ 65 h 123"/>
                <a:gd name="T6" fmla="*/ 0 w 60"/>
                <a:gd name="T7" fmla="*/ 45 h 123"/>
                <a:gd name="T8" fmla="*/ 15 w 60"/>
                <a:gd name="T9" fmla="*/ 45 h 123"/>
                <a:gd name="T10" fmla="*/ 15 w 60"/>
                <a:gd name="T11" fmla="*/ 45 h 123"/>
                <a:gd name="T12" fmla="*/ 15 w 60"/>
                <a:gd name="T13" fmla="*/ 27 h 123"/>
                <a:gd name="T14" fmla="*/ 15 w 60"/>
                <a:gd name="T15" fmla="*/ 27 h 123"/>
                <a:gd name="T16" fmla="*/ 16 w 60"/>
                <a:gd name="T17" fmla="*/ 22 h 123"/>
                <a:gd name="T18" fmla="*/ 17 w 60"/>
                <a:gd name="T19" fmla="*/ 17 h 123"/>
                <a:gd name="T20" fmla="*/ 19 w 60"/>
                <a:gd name="T21" fmla="*/ 12 h 123"/>
                <a:gd name="T22" fmla="*/ 22 w 60"/>
                <a:gd name="T23" fmla="*/ 8 h 123"/>
                <a:gd name="T24" fmla="*/ 26 w 60"/>
                <a:gd name="T25" fmla="*/ 5 h 123"/>
                <a:gd name="T26" fmla="*/ 32 w 60"/>
                <a:gd name="T27" fmla="*/ 2 h 123"/>
                <a:gd name="T28" fmla="*/ 38 w 60"/>
                <a:gd name="T29" fmla="*/ 0 h 123"/>
                <a:gd name="T30" fmla="*/ 45 w 60"/>
                <a:gd name="T31" fmla="*/ 0 h 123"/>
                <a:gd name="T32" fmla="*/ 45 w 60"/>
                <a:gd name="T33" fmla="*/ 0 h 123"/>
                <a:gd name="T34" fmla="*/ 56 w 60"/>
                <a:gd name="T35" fmla="*/ 0 h 123"/>
                <a:gd name="T36" fmla="*/ 60 w 60"/>
                <a:gd name="T37" fmla="*/ 1 h 123"/>
                <a:gd name="T38" fmla="*/ 59 w 60"/>
                <a:gd name="T39" fmla="*/ 20 h 123"/>
                <a:gd name="T40" fmla="*/ 59 w 60"/>
                <a:gd name="T41" fmla="*/ 20 h 123"/>
                <a:gd name="T42" fmla="*/ 46 w 60"/>
                <a:gd name="T43" fmla="*/ 20 h 123"/>
                <a:gd name="T44" fmla="*/ 46 w 60"/>
                <a:gd name="T45" fmla="*/ 20 h 123"/>
                <a:gd name="T46" fmla="*/ 41 w 60"/>
                <a:gd name="T47" fmla="*/ 21 h 123"/>
                <a:gd name="T48" fmla="*/ 39 w 60"/>
                <a:gd name="T49" fmla="*/ 23 h 123"/>
                <a:gd name="T50" fmla="*/ 38 w 60"/>
                <a:gd name="T51" fmla="*/ 25 h 123"/>
                <a:gd name="T52" fmla="*/ 37 w 60"/>
                <a:gd name="T53" fmla="*/ 29 h 123"/>
                <a:gd name="T54" fmla="*/ 37 w 60"/>
                <a:gd name="T55" fmla="*/ 29 h 123"/>
                <a:gd name="T56" fmla="*/ 37 w 60"/>
                <a:gd name="T57" fmla="*/ 45 h 123"/>
                <a:gd name="T58" fmla="*/ 60 w 60"/>
                <a:gd name="T59" fmla="*/ 45 h 123"/>
                <a:gd name="T60" fmla="*/ 59 w 60"/>
                <a:gd name="T61" fmla="*/ 65 h 123"/>
                <a:gd name="T62" fmla="*/ 37 w 60"/>
                <a:gd name="T63" fmla="*/ 65 h 123"/>
                <a:gd name="T64" fmla="*/ 37 w 60"/>
                <a:gd name="T65" fmla="*/ 123 h 123"/>
                <a:gd name="T66" fmla="*/ 15 w 60"/>
                <a:gd name="T6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123">
                  <a:moveTo>
                    <a:pt x="15" y="123"/>
                  </a:moveTo>
                  <a:lnTo>
                    <a:pt x="15" y="65"/>
                  </a:lnTo>
                  <a:lnTo>
                    <a:pt x="0" y="65"/>
                  </a:lnTo>
                  <a:lnTo>
                    <a:pt x="0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6" y="22"/>
                  </a:lnTo>
                  <a:lnTo>
                    <a:pt x="17" y="17"/>
                  </a:lnTo>
                  <a:lnTo>
                    <a:pt x="19" y="12"/>
                  </a:lnTo>
                  <a:lnTo>
                    <a:pt x="22" y="8"/>
                  </a:lnTo>
                  <a:lnTo>
                    <a:pt x="26" y="5"/>
                  </a:lnTo>
                  <a:lnTo>
                    <a:pt x="32" y="2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0" y="1"/>
                  </a:lnTo>
                  <a:lnTo>
                    <a:pt x="59" y="20"/>
                  </a:lnTo>
                  <a:lnTo>
                    <a:pt x="59" y="20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1" y="21"/>
                  </a:lnTo>
                  <a:lnTo>
                    <a:pt x="39" y="23"/>
                  </a:lnTo>
                  <a:lnTo>
                    <a:pt x="38" y="25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45"/>
                  </a:lnTo>
                  <a:lnTo>
                    <a:pt x="60" y="45"/>
                  </a:lnTo>
                  <a:lnTo>
                    <a:pt x="59" y="65"/>
                  </a:lnTo>
                  <a:lnTo>
                    <a:pt x="37" y="65"/>
                  </a:lnTo>
                  <a:lnTo>
                    <a:pt x="37" y="123"/>
                  </a:lnTo>
                  <a:lnTo>
                    <a:pt x="15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sp>
        <p:nvSpPr>
          <p:cNvPr id="47" name="Rechthoek 10"/>
          <p:cNvSpPr/>
          <p:nvPr userDrawn="1"/>
        </p:nvSpPr>
        <p:spPr>
          <a:xfrm>
            <a:off x="0" y="3378891"/>
            <a:ext cx="12190413" cy="1091880"/>
          </a:xfrm>
          <a:prstGeom prst="rect">
            <a:avLst/>
          </a:prstGeom>
          <a:solidFill>
            <a:srgbClr val="D714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48" name="Rectangle 8"/>
          <p:cNvSpPr/>
          <p:nvPr userDrawn="1"/>
        </p:nvSpPr>
        <p:spPr>
          <a:xfrm>
            <a:off x="-10060394" y="3406761"/>
            <a:ext cx="10024556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49" name="Rectangle 9"/>
          <p:cNvSpPr/>
          <p:nvPr userDrawn="1"/>
        </p:nvSpPr>
        <p:spPr>
          <a:xfrm>
            <a:off x="-8848349" y="3704740"/>
            <a:ext cx="8818137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50" name="Rectangle 10"/>
          <p:cNvSpPr/>
          <p:nvPr userDrawn="1"/>
        </p:nvSpPr>
        <p:spPr>
          <a:xfrm>
            <a:off x="-10413031" y="3989425"/>
            <a:ext cx="10382819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51" name="Rectangle 11"/>
          <p:cNvSpPr/>
          <p:nvPr userDrawn="1"/>
        </p:nvSpPr>
        <p:spPr>
          <a:xfrm>
            <a:off x="-6622378" y="4270827"/>
            <a:ext cx="6586541" cy="21406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pic>
        <p:nvPicPr>
          <p:cNvPr id="52" name="Afbeelding 1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37116"/>
            <a:ext cx="12190413" cy="1613408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778838" y="1292400"/>
            <a:ext cx="9301189" cy="1249200"/>
          </a:xfrm>
        </p:spPr>
        <p:txBody>
          <a:bodyPr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Click </a:t>
            </a:r>
            <a:r>
              <a:rPr lang="nl-BE" err="1" smtClean="0"/>
              <a:t>to</a:t>
            </a:r>
            <a:r>
              <a:rPr lang="nl-BE" smtClean="0"/>
              <a:t> edit title end slide</a:t>
            </a:r>
            <a:endParaRPr lang="en-US" dirty="0"/>
          </a:p>
        </p:txBody>
      </p:sp>
      <p:grpSp>
        <p:nvGrpSpPr>
          <p:cNvPr id="53" name="Group 4"/>
          <p:cNvGrpSpPr>
            <a:grpSpLocks noChangeAspect="1"/>
          </p:cNvGrpSpPr>
          <p:nvPr userDrawn="1"/>
        </p:nvGrpSpPr>
        <p:grpSpPr bwMode="auto">
          <a:xfrm>
            <a:off x="2500475" y="2"/>
            <a:ext cx="16931" cy="2444751"/>
            <a:chOff x="1152" y="-21"/>
            <a:chExt cx="8" cy="1540"/>
          </a:xfrm>
        </p:grpSpPr>
        <p:sp>
          <p:nvSpPr>
            <p:cNvPr id="5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52" y="-21"/>
              <a:ext cx="8" cy="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55" name="Freeform 5"/>
            <p:cNvSpPr>
              <a:spLocks noEditPoints="1"/>
            </p:cNvSpPr>
            <p:nvPr userDrawn="1"/>
          </p:nvSpPr>
          <p:spPr bwMode="auto">
            <a:xfrm>
              <a:off x="1152" y="-21"/>
              <a:ext cx="8" cy="1540"/>
            </a:xfrm>
            <a:custGeom>
              <a:avLst/>
              <a:gdLst>
                <a:gd name="T0" fmla="*/ 8 w 8"/>
                <a:gd name="T1" fmla="*/ 1516 h 1540"/>
                <a:gd name="T2" fmla="*/ 0 w 8"/>
                <a:gd name="T3" fmla="*/ 1492 h 1540"/>
                <a:gd name="T4" fmla="*/ 0 w 8"/>
                <a:gd name="T5" fmla="*/ 1460 h 1540"/>
                <a:gd name="T6" fmla="*/ 8 w 8"/>
                <a:gd name="T7" fmla="*/ 1436 h 1540"/>
                <a:gd name="T8" fmla="*/ 8 w 8"/>
                <a:gd name="T9" fmla="*/ 1420 h 1540"/>
                <a:gd name="T10" fmla="*/ 8 w 8"/>
                <a:gd name="T11" fmla="*/ 1396 h 1540"/>
                <a:gd name="T12" fmla="*/ 8 w 8"/>
                <a:gd name="T13" fmla="*/ 1348 h 1540"/>
                <a:gd name="T14" fmla="*/ 0 w 8"/>
                <a:gd name="T15" fmla="*/ 1324 h 1540"/>
                <a:gd name="T16" fmla="*/ 0 w 8"/>
                <a:gd name="T17" fmla="*/ 1292 h 1540"/>
                <a:gd name="T18" fmla="*/ 8 w 8"/>
                <a:gd name="T19" fmla="*/ 1268 h 1540"/>
                <a:gd name="T20" fmla="*/ 8 w 8"/>
                <a:gd name="T21" fmla="*/ 1252 h 1540"/>
                <a:gd name="T22" fmla="*/ 8 w 8"/>
                <a:gd name="T23" fmla="*/ 1228 h 1540"/>
                <a:gd name="T24" fmla="*/ 8 w 8"/>
                <a:gd name="T25" fmla="*/ 1180 h 1540"/>
                <a:gd name="T26" fmla="*/ 0 w 8"/>
                <a:gd name="T27" fmla="*/ 1156 h 1540"/>
                <a:gd name="T28" fmla="*/ 0 w 8"/>
                <a:gd name="T29" fmla="*/ 1124 h 1540"/>
                <a:gd name="T30" fmla="*/ 8 w 8"/>
                <a:gd name="T31" fmla="*/ 1100 h 1540"/>
                <a:gd name="T32" fmla="*/ 8 w 8"/>
                <a:gd name="T33" fmla="*/ 1084 h 1540"/>
                <a:gd name="T34" fmla="*/ 8 w 8"/>
                <a:gd name="T35" fmla="*/ 1060 h 1540"/>
                <a:gd name="T36" fmla="*/ 8 w 8"/>
                <a:gd name="T37" fmla="*/ 1012 h 1540"/>
                <a:gd name="T38" fmla="*/ 0 w 8"/>
                <a:gd name="T39" fmla="*/ 988 h 1540"/>
                <a:gd name="T40" fmla="*/ 0 w 8"/>
                <a:gd name="T41" fmla="*/ 956 h 1540"/>
                <a:gd name="T42" fmla="*/ 8 w 8"/>
                <a:gd name="T43" fmla="*/ 932 h 1540"/>
                <a:gd name="T44" fmla="*/ 8 w 8"/>
                <a:gd name="T45" fmla="*/ 916 h 1540"/>
                <a:gd name="T46" fmla="*/ 8 w 8"/>
                <a:gd name="T47" fmla="*/ 892 h 1540"/>
                <a:gd name="T48" fmla="*/ 8 w 8"/>
                <a:gd name="T49" fmla="*/ 844 h 1540"/>
                <a:gd name="T50" fmla="*/ 0 w 8"/>
                <a:gd name="T51" fmla="*/ 820 h 1540"/>
                <a:gd name="T52" fmla="*/ 0 w 8"/>
                <a:gd name="T53" fmla="*/ 788 h 1540"/>
                <a:gd name="T54" fmla="*/ 8 w 8"/>
                <a:gd name="T55" fmla="*/ 764 h 1540"/>
                <a:gd name="T56" fmla="*/ 8 w 8"/>
                <a:gd name="T57" fmla="*/ 748 h 1540"/>
                <a:gd name="T58" fmla="*/ 8 w 8"/>
                <a:gd name="T59" fmla="*/ 724 h 1540"/>
                <a:gd name="T60" fmla="*/ 8 w 8"/>
                <a:gd name="T61" fmla="*/ 676 h 1540"/>
                <a:gd name="T62" fmla="*/ 0 w 8"/>
                <a:gd name="T63" fmla="*/ 652 h 1540"/>
                <a:gd name="T64" fmla="*/ 0 w 8"/>
                <a:gd name="T65" fmla="*/ 620 h 1540"/>
                <a:gd name="T66" fmla="*/ 8 w 8"/>
                <a:gd name="T67" fmla="*/ 596 h 1540"/>
                <a:gd name="T68" fmla="*/ 8 w 8"/>
                <a:gd name="T69" fmla="*/ 580 h 1540"/>
                <a:gd name="T70" fmla="*/ 8 w 8"/>
                <a:gd name="T71" fmla="*/ 556 h 1540"/>
                <a:gd name="T72" fmla="*/ 8 w 8"/>
                <a:gd name="T73" fmla="*/ 508 h 1540"/>
                <a:gd name="T74" fmla="*/ 0 w 8"/>
                <a:gd name="T75" fmla="*/ 484 h 1540"/>
                <a:gd name="T76" fmla="*/ 0 w 8"/>
                <a:gd name="T77" fmla="*/ 452 h 1540"/>
                <a:gd name="T78" fmla="*/ 8 w 8"/>
                <a:gd name="T79" fmla="*/ 428 h 1540"/>
                <a:gd name="T80" fmla="*/ 8 w 8"/>
                <a:gd name="T81" fmla="*/ 412 h 1540"/>
                <a:gd name="T82" fmla="*/ 8 w 8"/>
                <a:gd name="T83" fmla="*/ 388 h 1540"/>
                <a:gd name="T84" fmla="*/ 8 w 8"/>
                <a:gd name="T85" fmla="*/ 340 h 1540"/>
                <a:gd name="T86" fmla="*/ 0 w 8"/>
                <a:gd name="T87" fmla="*/ 316 h 1540"/>
                <a:gd name="T88" fmla="*/ 0 w 8"/>
                <a:gd name="T89" fmla="*/ 284 h 1540"/>
                <a:gd name="T90" fmla="*/ 8 w 8"/>
                <a:gd name="T91" fmla="*/ 260 h 1540"/>
                <a:gd name="T92" fmla="*/ 8 w 8"/>
                <a:gd name="T93" fmla="*/ 244 h 1540"/>
                <a:gd name="T94" fmla="*/ 8 w 8"/>
                <a:gd name="T95" fmla="*/ 220 h 1540"/>
                <a:gd name="T96" fmla="*/ 8 w 8"/>
                <a:gd name="T97" fmla="*/ 172 h 1540"/>
                <a:gd name="T98" fmla="*/ 0 w 8"/>
                <a:gd name="T99" fmla="*/ 148 h 1540"/>
                <a:gd name="T100" fmla="*/ 0 w 8"/>
                <a:gd name="T101" fmla="*/ 116 h 1540"/>
                <a:gd name="T102" fmla="*/ 8 w 8"/>
                <a:gd name="T103" fmla="*/ 92 h 1540"/>
                <a:gd name="T104" fmla="*/ 8 w 8"/>
                <a:gd name="T105" fmla="*/ 76 h 1540"/>
                <a:gd name="T106" fmla="*/ 8 w 8"/>
                <a:gd name="T107" fmla="*/ 52 h 1540"/>
                <a:gd name="T108" fmla="*/ 8 w 8"/>
                <a:gd name="T109" fmla="*/ 4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" h="1540">
                  <a:moveTo>
                    <a:pt x="8" y="1540"/>
                  </a:moveTo>
                  <a:lnTo>
                    <a:pt x="0" y="1540"/>
                  </a:lnTo>
                  <a:lnTo>
                    <a:pt x="0" y="1532"/>
                  </a:lnTo>
                  <a:lnTo>
                    <a:pt x="8" y="1532"/>
                  </a:lnTo>
                  <a:lnTo>
                    <a:pt x="8" y="1540"/>
                  </a:lnTo>
                  <a:lnTo>
                    <a:pt x="8" y="1540"/>
                  </a:lnTo>
                  <a:close/>
                  <a:moveTo>
                    <a:pt x="8" y="1516"/>
                  </a:moveTo>
                  <a:lnTo>
                    <a:pt x="0" y="1516"/>
                  </a:lnTo>
                  <a:lnTo>
                    <a:pt x="0" y="1508"/>
                  </a:lnTo>
                  <a:lnTo>
                    <a:pt x="8" y="1508"/>
                  </a:lnTo>
                  <a:lnTo>
                    <a:pt x="8" y="1516"/>
                  </a:lnTo>
                  <a:lnTo>
                    <a:pt x="8" y="1516"/>
                  </a:lnTo>
                  <a:close/>
                  <a:moveTo>
                    <a:pt x="8" y="1492"/>
                  </a:moveTo>
                  <a:lnTo>
                    <a:pt x="0" y="1492"/>
                  </a:lnTo>
                  <a:lnTo>
                    <a:pt x="0" y="1484"/>
                  </a:lnTo>
                  <a:lnTo>
                    <a:pt x="8" y="1484"/>
                  </a:lnTo>
                  <a:lnTo>
                    <a:pt x="8" y="1492"/>
                  </a:lnTo>
                  <a:lnTo>
                    <a:pt x="8" y="1492"/>
                  </a:lnTo>
                  <a:close/>
                  <a:moveTo>
                    <a:pt x="8" y="1468"/>
                  </a:moveTo>
                  <a:lnTo>
                    <a:pt x="0" y="1468"/>
                  </a:lnTo>
                  <a:lnTo>
                    <a:pt x="0" y="1460"/>
                  </a:lnTo>
                  <a:lnTo>
                    <a:pt x="8" y="1460"/>
                  </a:lnTo>
                  <a:lnTo>
                    <a:pt x="8" y="1468"/>
                  </a:lnTo>
                  <a:lnTo>
                    <a:pt x="8" y="1468"/>
                  </a:lnTo>
                  <a:close/>
                  <a:moveTo>
                    <a:pt x="8" y="1444"/>
                  </a:moveTo>
                  <a:lnTo>
                    <a:pt x="0" y="1444"/>
                  </a:lnTo>
                  <a:lnTo>
                    <a:pt x="0" y="1436"/>
                  </a:lnTo>
                  <a:lnTo>
                    <a:pt x="8" y="1436"/>
                  </a:lnTo>
                  <a:lnTo>
                    <a:pt x="8" y="1444"/>
                  </a:lnTo>
                  <a:lnTo>
                    <a:pt x="8" y="1444"/>
                  </a:lnTo>
                  <a:close/>
                  <a:moveTo>
                    <a:pt x="8" y="1420"/>
                  </a:moveTo>
                  <a:lnTo>
                    <a:pt x="0" y="1420"/>
                  </a:lnTo>
                  <a:lnTo>
                    <a:pt x="0" y="1412"/>
                  </a:lnTo>
                  <a:lnTo>
                    <a:pt x="8" y="1412"/>
                  </a:lnTo>
                  <a:lnTo>
                    <a:pt x="8" y="1420"/>
                  </a:lnTo>
                  <a:lnTo>
                    <a:pt x="8" y="1420"/>
                  </a:lnTo>
                  <a:close/>
                  <a:moveTo>
                    <a:pt x="8" y="1396"/>
                  </a:moveTo>
                  <a:lnTo>
                    <a:pt x="0" y="1396"/>
                  </a:lnTo>
                  <a:lnTo>
                    <a:pt x="0" y="1388"/>
                  </a:lnTo>
                  <a:lnTo>
                    <a:pt x="8" y="1388"/>
                  </a:lnTo>
                  <a:lnTo>
                    <a:pt x="8" y="1396"/>
                  </a:lnTo>
                  <a:lnTo>
                    <a:pt x="8" y="1396"/>
                  </a:lnTo>
                  <a:close/>
                  <a:moveTo>
                    <a:pt x="8" y="1372"/>
                  </a:moveTo>
                  <a:lnTo>
                    <a:pt x="0" y="1372"/>
                  </a:lnTo>
                  <a:lnTo>
                    <a:pt x="0" y="1364"/>
                  </a:lnTo>
                  <a:lnTo>
                    <a:pt x="8" y="1364"/>
                  </a:lnTo>
                  <a:lnTo>
                    <a:pt x="8" y="1372"/>
                  </a:lnTo>
                  <a:lnTo>
                    <a:pt x="8" y="1372"/>
                  </a:lnTo>
                  <a:close/>
                  <a:moveTo>
                    <a:pt x="8" y="1348"/>
                  </a:moveTo>
                  <a:lnTo>
                    <a:pt x="0" y="1348"/>
                  </a:lnTo>
                  <a:lnTo>
                    <a:pt x="0" y="1340"/>
                  </a:lnTo>
                  <a:lnTo>
                    <a:pt x="8" y="1340"/>
                  </a:lnTo>
                  <a:lnTo>
                    <a:pt x="8" y="1348"/>
                  </a:lnTo>
                  <a:lnTo>
                    <a:pt x="8" y="1348"/>
                  </a:lnTo>
                  <a:close/>
                  <a:moveTo>
                    <a:pt x="8" y="1324"/>
                  </a:moveTo>
                  <a:lnTo>
                    <a:pt x="0" y="1324"/>
                  </a:lnTo>
                  <a:lnTo>
                    <a:pt x="0" y="1316"/>
                  </a:lnTo>
                  <a:lnTo>
                    <a:pt x="8" y="1316"/>
                  </a:lnTo>
                  <a:lnTo>
                    <a:pt x="8" y="1324"/>
                  </a:lnTo>
                  <a:lnTo>
                    <a:pt x="8" y="1324"/>
                  </a:lnTo>
                  <a:close/>
                  <a:moveTo>
                    <a:pt x="8" y="1300"/>
                  </a:moveTo>
                  <a:lnTo>
                    <a:pt x="0" y="1300"/>
                  </a:lnTo>
                  <a:lnTo>
                    <a:pt x="0" y="1292"/>
                  </a:lnTo>
                  <a:lnTo>
                    <a:pt x="8" y="1292"/>
                  </a:lnTo>
                  <a:lnTo>
                    <a:pt x="8" y="1300"/>
                  </a:lnTo>
                  <a:lnTo>
                    <a:pt x="8" y="1300"/>
                  </a:lnTo>
                  <a:close/>
                  <a:moveTo>
                    <a:pt x="8" y="1276"/>
                  </a:moveTo>
                  <a:lnTo>
                    <a:pt x="0" y="1276"/>
                  </a:lnTo>
                  <a:lnTo>
                    <a:pt x="0" y="1268"/>
                  </a:lnTo>
                  <a:lnTo>
                    <a:pt x="8" y="1268"/>
                  </a:lnTo>
                  <a:lnTo>
                    <a:pt x="8" y="1276"/>
                  </a:lnTo>
                  <a:lnTo>
                    <a:pt x="8" y="1276"/>
                  </a:lnTo>
                  <a:close/>
                  <a:moveTo>
                    <a:pt x="8" y="1252"/>
                  </a:moveTo>
                  <a:lnTo>
                    <a:pt x="0" y="1252"/>
                  </a:lnTo>
                  <a:lnTo>
                    <a:pt x="0" y="1244"/>
                  </a:lnTo>
                  <a:lnTo>
                    <a:pt x="8" y="1244"/>
                  </a:lnTo>
                  <a:lnTo>
                    <a:pt x="8" y="1252"/>
                  </a:lnTo>
                  <a:lnTo>
                    <a:pt x="8" y="1252"/>
                  </a:lnTo>
                  <a:close/>
                  <a:moveTo>
                    <a:pt x="8" y="1228"/>
                  </a:moveTo>
                  <a:lnTo>
                    <a:pt x="0" y="1228"/>
                  </a:lnTo>
                  <a:lnTo>
                    <a:pt x="0" y="1220"/>
                  </a:lnTo>
                  <a:lnTo>
                    <a:pt x="8" y="1220"/>
                  </a:lnTo>
                  <a:lnTo>
                    <a:pt x="8" y="1228"/>
                  </a:lnTo>
                  <a:lnTo>
                    <a:pt x="8" y="1228"/>
                  </a:lnTo>
                  <a:close/>
                  <a:moveTo>
                    <a:pt x="8" y="1204"/>
                  </a:moveTo>
                  <a:lnTo>
                    <a:pt x="0" y="1204"/>
                  </a:lnTo>
                  <a:lnTo>
                    <a:pt x="0" y="1196"/>
                  </a:lnTo>
                  <a:lnTo>
                    <a:pt x="8" y="1196"/>
                  </a:lnTo>
                  <a:lnTo>
                    <a:pt x="8" y="1204"/>
                  </a:lnTo>
                  <a:lnTo>
                    <a:pt x="8" y="1204"/>
                  </a:lnTo>
                  <a:close/>
                  <a:moveTo>
                    <a:pt x="8" y="1180"/>
                  </a:moveTo>
                  <a:lnTo>
                    <a:pt x="0" y="1180"/>
                  </a:lnTo>
                  <a:lnTo>
                    <a:pt x="0" y="1172"/>
                  </a:lnTo>
                  <a:lnTo>
                    <a:pt x="8" y="1172"/>
                  </a:lnTo>
                  <a:lnTo>
                    <a:pt x="8" y="1180"/>
                  </a:lnTo>
                  <a:lnTo>
                    <a:pt x="8" y="1180"/>
                  </a:lnTo>
                  <a:close/>
                  <a:moveTo>
                    <a:pt x="8" y="1156"/>
                  </a:moveTo>
                  <a:lnTo>
                    <a:pt x="0" y="1156"/>
                  </a:lnTo>
                  <a:lnTo>
                    <a:pt x="0" y="1148"/>
                  </a:lnTo>
                  <a:lnTo>
                    <a:pt x="8" y="1148"/>
                  </a:lnTo>
                  <a:lnTo>
                    <a:pt x="8" y="1156"/>
                  </a:lnTo>
                  <a:lnTo>
                    <a:pt x="8" y="1156"/>
                  </a:lnTo>
                  <a:close/>
                  <a:moveTo>
                    <a:pt x="8" y="1132"/>
                  </a:moveTo>
                  <a:lnTo>
                    <a:pt x="0" y="1132"/>
                  </a:lnTo>
                  <a:lnTo>
                    <a:pt x="0" y="1124"/>
                  </a:lnTo>
                  <a:lnTo>
                    <a:pt x="8" y="1124"/>
                  </a:lnTo>
                  <a:lnTo>
                    <a:pt x="8" y="1132"/>
                  </a:lnTo>
                  <a:lnTo>
                    <a:pt x="8" y="1132"/>
                  </a:lnTo>
                  <a:close/>
                  <a:moveTo>
                    <a:pt x="8" y="1108"/>
                  </a:moveTo>
                  <a:lnTo>
                    <a:pt x="0" y="1108"/>
                  </a:lnTo>
                  <a:lnTo>
                    <a:pt x="0" y="1100"/>
                  </a:lnTo>
                  <a:lnTo>
                    <a:pt x="8" y="1100"/>
                  </a:lnTo>
                  <a:lnTo>
                    <a:pt x="8" y="1108"/>
                  </a:lnTo>
                  <a:lnTo>
                    <a:pt x="8" y="1108"/>
                  </a:lnTo>
                  <a:close/>
                  <a:moveTo>
                    <a:pt x="8" y="1084"/>
                  </a:moveTo>
                  <a:lnTo>
                    <a:pt x="0" y="1084"/>
                  </a:lnTo>
                  <a:lnTo>
                    <a:pt x="0" y="1076"/>
                  </a:lnTo>
                  <a:lnTo>
                    <a:pt x="8" y="1076"/>
                  </a:lnTo>
                  <a:lnTo>
                    <a:pt x="8" y="1084"/>
                  </a:lnTo>
                  <a:lnTo>
                    <a:pt x="8" y="1084"/>
                  </a:lnTo>
                  <a:close/>
                  <a:moveTo>
                    <a:pt x="8" y="1060"/>
                  </a:moveTo>
                  <a:lnTo>
                    <a:pt x="0" y="1060"/>
                  </a:lnTo>
                  <a:lnTo>
                    <a:pt x="0" y="1052"/>
                  </a:lnTo>
                  <a:lnTo>
                    <a:pt x="8" y="1052"/>
                  </a:lnTo>
                  <a:lnTo>
                    <a:pt x="8" y="1060"/>
                  </a:lnTo>
                  <a:lnTo>
                    <a:pt x="8" y="1060"/>
                  </a:lnTo>
                  <a:close/>
                  <a:moveTo>
                    <a:pt x="8" y="1036"/>
                  </a:moveTo>
                  <a:lnTo>
                    <a:pt x="0" y="1036"/>
                  </a:lnTo>
                  <a:lnTo>
                    <a:pt x="0" y="1028"/>
                  </a:lnTo>
                  <a:lnTo>
                    <a:pt x="8" y="1028"/>
                  </a:lnTo>
                  <a:lnTo>
                    <a:pt x="8" y="1036"/>
                  </a:lnTo>
                  <a:lnTo>
                    <a:pt x="8" y="1036"/>
                  </a:lnTo>
                  <a:close/>
                  <a:moveTo>
                    <a:pt x="8" y="1012"/>
                  </a:moveTo>
                  <a:lnTo>
                    <a:pt x="0" y="1012"/>
                  </a:lnTo>
                  <a:lnTo>
                    <a:pt x="0" y="1004"/>
                  </a:lnTo>
                  <a:lnTo>
                    <a:pt x="8" y="1004"/>
                  </a:lnTo>
                  <a:lnTo>
                    <a:pt x="8" y="1012"/>
                  </a:lnTo>
                  <a:lnTo>
                    <a:pt x="8" y="1012"/>
                  </a:lnTo>
                  <a:close/>
                  <a:moveTo>
                    <a:pt x="8" y="988"/>
                  </a:moveTo>
                  <a:lnTo>
                    <a:pt x="0" y="988"/>
                  </a:lnTo>
                  <a:lnTo>
                    <a:pt x="0" y="980"/>
                  </a:lnTo>
                  <a:lnTo>
                    <a:pt x="8" y="980"/>
                  </a:lnTo>
                  <a:lnTo>
                    <a:pt x="8" y="988"/>
                  </a:lnTo>
                  <a:lnTo>
                    <a:pt x="8" y="988"/>
                  </a:lnTo>
                  <a:close/>
                  <a:moveTo>
                    <a:pt x="8" y="964"/>
                  </a:moveTo>
                  <a:lnTo>
                    <a:pt x="0" y="964"/>
                  </a:lnTo>
                  <a:lnTo>
                    <a:pt x="0" y="956"/>
                  </a:lnTo>
                  <a:lnTo>
                    <a:pt x="8" y="956"/>
                  </a:lnTo>
                  <a:lnTo>
                    <a:pt x="8" y="964"/>
                  </a:lnTo>
                  <a:lnTo>
                    <a:pt x="8" y="964"/>
                  </a:lnTo>
                  <a:close/>
                  <a:moveTo>
                    <a:pt x="8" y="940"/>
                  </a:moveTo>
                  <a:lnTo>
                    <a:pt x="0" y="940"/>
                  </a:lnTo>
                  <a:lnTo>
                    <a:pt x="0" y="932"/>
                  </a:lnTo>
                  <a:lnTo>
                    <a:pt x="8" y="932"/>
                  </a:lnTo>
                  <a:lnTo>
                    <a:pt x="8" y="940"/>
                  </a:lnTo>
                  <a:lnTo>
                    <a:pt x="8" y="940"/>
                  </a:lnTo>
                  <a:close/>
                  <a:moveTo>
                    <a:pt x="8" y="916"/>
                  </a:moveTo>
                  <a:lnTo>
                    <a:pt x="0" y="916"/>
                  </a:lnTo>
                  <a:lnTo>
                    <a:pt x="0" y="908"/>
                  </a:lnTo>
                  <a:lnTo>
                    <a:pt x="8" y="908"/>
                  </a:lnTo>
                  <a:lnTo>
                    <a:pt x="8" y="916"/>
                  </a:lnTo>
                  <a:lnTo>
                    <a:pt x="8" y="916"/>
                  </a:lnTo>
                  <a:close/>
                  <a:moveTo>
                    <a:pt x="8" y="892"/>
                  </a:moveTo>
                  <a:lnTo>
                    <a:pt x="0" y="892"/>
                  </a:lnTo>
                  <a:lnTo>
                    <a:pt x="0" y="884"/>
                  </a:lnTo>
                  <a:lnTo>
                    <a:pt x="8" y="884"/>
                  </a:lnTo>
                  <a:lnTo>
                    <a:pt x="8" y="892"/>
                  </a:lnTo>
                  <a:lnTo>
                    <a:pt x="8" y="892"/>
                  </a:lnTo>
                  <a:close/>
                  <a:moveTo>
                    <a:pt x="8" y="868"/>
                  </a:moveTo>
                  <a:lnTo>
                    <a:pt x="0" y="868"/>
                  </a:lnTo>
                  <a:lnTo>
                    <a:pt x="0" y="860"/>
                  </a:lnTo>
                  <a:lnTo>
                    <a:pt x="8" y="860"/>
                  </a:lnTo>
                  <a:lnTo>
                    <a:pt x="8" y="868"/>
                  </a:lnTo>
                  <a:lnTo>
                    <a:pt x="8" y="868"/>
                  </a:lnTo>
                  <a:close/>
                  <a:moveTo>
                    <a:pt x="8" y="844"/>
                  </a:moveTo>
                  <a:lnTo>
                    <a:pt x="0" y="844"/>
                  </a:lnTo>
                  <a:lnTo>
                    <a:pt x="0" y="836"/>
                  </a:lnTo>
                  <a:lnTo>
                    <a:pt x="8" y="836"/>
                  </a:lnTo>
                  <a:lnTo>
                    <a:pt x="8" y="844"/>
                  </a:lnTo>
                  <a:lnTo>
                    <a:pt x="8" y="844"/>
                  </a:lnTo>
                  <a:close/>
                  <a:moveTo>
                    <a:pt x="8" y="820"/>
                  </a:moveTo>
                  <a:lnTo>
                    <a:pt x="0" y="820"/>
                  </a:lnTo>
                  <a:lnTo>
                    <a:pt x="0" y="812"/>
                  </a:lnTo>
                  <a:lnTo>
                    <a:pt x="8" y="812"/>
                  </a:lnTo>
                  <a:lnTo>
                    <a:pt x="8" y="820"/>
                  </a:lnTo>
                  <a:lnTo>
                    <a:pt x="8" y="820"/>
                  </a:lnTo>
                  <a:close/>
                  <a:moveTo>
                    <a:pt x="8" y="796"/>
                  </a:moveTo>
                  <a:lnTo>
                    <a:pt x="0" y="796"/>
                  </a:lnTo>
                  <a:lnTo>
                    <a:pt x="0" y="788"/>
                  </a:lnTo>
                  <a:lnTo>
                    <a:pt x="8" y="788"/>
                  </a:lnTo>
                  <a:lnTo>
                    <a:pt x="8" y="796"/>
                  </a:lnTo>
                  <a:lnTo>
                    <a:pt x="8" y="796"/>
                  </a:lnTo>
                  <a:close/>
                  <a:moveTo>
                    <a:pt x="8" y="772"/>
                  </a:moveTo>
                  <a:lnTo>
                    <a:pt x="0" y="772"/>
                  </a:lnTo>
                  <a:lnTo>
                    <a:pt x="0" y="764"/>
                  </a:lnTo>
                  <a:lnTo>
                    <a:pt x="8" y="764"/>
                  </a:lnTo>
                  <a:lnTo>
                    <a:pt x="8" y="772"/>
                  </a:lnTo>
                  <a:lnTo>
                    <a:pt x="8" y="772"/>
                  </a:lnTo>
                  <a:close/>
                  <a:moveTo>
                    <a:pt x="8" y="748"/>
                  </a:moveTo>
                  <a:lnTo>
                    <a:pt x="0" y="748"/>
                  </a:lnTo>
                  <a:lnTo>
                    <a:pt x="0" y="740"/>
                  </a:lnTo>
                  <a:lnTo>
                    <a:pt x="8" y="740"/>
                  </a:lnTo>
                  <a:lnTo>
                    <a:pt x="8" y="748"/>
                  </a:lnTo>
                  <a:lnTo>
                    <a:pt x="8" y="748"/>
                  </a:lnTo>
                  <a:close/>
                  <a:moveTo>
                    <a:pt x="8" y="724"/>
                  </a:moveTo>
                  <a:lnTo>
                    <a:pt x="0" y="724"/>
                  </a:lnTo>
                  <a:lnTo>
                    <a:pt x="0" y="716"/>
                  </a:lnTo>
                  <a:lnTo>
                    <a:pt x="8" y="716"/>
                  </a:lnTo>
                  <a:lnTo>
                    <a:pt x="8" y="724"/>
                  </a:lnTo>
                  <a:lnTo>
                    <a:pt x="8" y="724"/>
                  </a:lnTo>
                  <a:close/>
                  <a:moveTo>
                    <a:pt x="8" y="700"/>
                  </a:moveTo>
                  <a:lnTo>
                    <a:pt x="0" y="700"/>
                  </a:lnTo>
                  <a:lnTo>
                    <a:pt x="0" y="692"/>
                  </a:lnTo>
                  <a:lnTo>
                    <a:pt x="8" y="692"/>
                  </a:lnTo>
                  <a:lnTo>
                    <a:pt x="8" y="700"/>
                  </a:lnTo>
                  <a:lnTo>
                    <a:pt x="8" y="700"/>
                  </a:lnTo>
                  <a:close/>
                  <a:moveTo>
                    <a:pt x="8" y="676"/>
                  </a:moveTo>
                  <a:lnTo>
                    <a:pt x="0" y="676"/>
                  </a:lnTo>
                  <a:lnTo>
                    <a:pt x="0" y="668"/>
                  </a:lnTo>
                  <a:lnTo>
                    <a:pt x="8" y="668"/>
                  </a:lnTo>
                  <a:lnTo>
                    <a:pt x="8" y="676"/>
                  </a:lnTo>
                  <a:lnTo>
                    <a:pt x="8" y="676"/>
                  </a:lnTo>
                  <a:close/>
                  <a:moveTo>
                    <a:pt x="8" y="652"/>
                  </a:moveTo>
                  <a:lnTo>
                    <a:pt x="0" y="652"/>
                  </a:lnTo>
                  <a:lnTo>
                    <a:pt x="0" y="644"/>
                  </a:lnTo>
                  <a:lnTo>
                    <a:pt x="8" y="644"/>
                  </a:lnTo>
                  <a:lnTo>
                    <a:pt x="8" y="652"/>
                  </a:lnTo>
                  <a:lnTo>
                    <a:pt x="8" y="652"/>
                  </a:lnTo>
                  <a:close/>
                  <a:moveTo>
                    <a:pt x="8" y="628"/>
                  </a:moveTo>
                  <a:lnTo>
                    <a:pt x="0" y="628"/>
                  </a:lnTo>
                  <a:lnTo>
                    <a:pt x="0" y="620"/>
                  </a:lnTo>
                  <a:lnTo>
                    <a:pt x="8" y="620"/>
                  </a:lnTo>
                  <a:lnTo>
                    <a:pt x="8" y="628"/>
                  </a:lnTo>
                  <a:lnTo>
                    <a:pt x="8" y="628"/>
                  </a:lnTo>
                  <a:close/>
                  <a:moveTo>
                    <a:pt x="8" y="604"/>
                  </a:moveTo>
                  <a:lnTo>
                    <a:pt x="0" y="604"/>
                  </a:lnTo>
                  <a:lnTo>
                    <a:pt x="0" y="596"/>
                  </a:lnTo>
                  <a:lnTo>
                    <a:pt x="8" y="596"/>
                  </a:lnTo>
                  <a:lnTo>
                    <a:pt x="8" y="604"/>
                  </a:lnTo>
                  <a:lnTo>
                    <a:pt x="8" y="604"/>
                  </a:lnTo>
                  <a:close/>
                  <a:moveTo>
                    <a:pt x="8" y="580"/>
                  </a:moveTo>
                  <a:lnTo>
                    <a:pt x="0" y="580"/>
                  </a:lnTo>
                  <a:lnTo>
                    <a:pt x="0" y="572"/>
                  </a:lnTo>
                  <a:lnTo>
                    <a:pt x="8" y="572"/>
                  </a:lnTo>
                  <a:lnTo>
                    <a:pt x="8" y="580"/>
                  </a:lnTo>
                  <a:lnTo>
                    <a:pt x="8" y="580"/>
                  </a:lnTo>
                  <a:close/>
                  <a:moveTo>
                    <a:pt x="8" y="556"/>
                  </a:moveTo>
                  <a:lnTo>
                    <a:pt x="0" y="556"/>
                  </a:lnTo>
                  <a:lnTo>
                    <a:pt x="0" y="548"/>
                  </a:lnTo>
                  <a:lnTo>
                    <a:pt x="8" y="548"/>
                  </a:lnTo>
                  <a:lnTo>
                    <a:pt x="8" y="556"/>
                  </a:lnTo>
                  <a:lnTo>
                    <a:pt x="8" y="556"/>
                  </a:lnTo>
                  <a:close/>
                  <a:moveTo>
                    <a:pt x="8" y="532"/>
                  </a:moveTo>
                  <a:lnTo>
                    <a:pt x="0" y="532"/>
                  </a:lnTo>
                  <a:lnTo>
                    <a:pt x="0" y="524"/>
                  </a:lnTo>
                  <a:lnTo>
                    <a:pt x="8" y="524"/>
                  </a:lnTo>
                  <a:lnTo>
                    <a:pt x="8" y="532"/>
                  </a:lnTo>
                  <a:lnTo>
                    <a:pt x="8" y="532"/>
                  </a:lnTo>
                  <a:close/>
                  <a:moveTo>
                    <a:pt x="8" y="508"/>
                  </a:moveTo>
                  <a:lnTo>
                    <a:pt x="0" y="508"/>
                  </a:lnTo>
                  <a:lnTo>
                    <a:pt x="0" y="500"/>
                  </a:lnTo>
                  <a:lnTo>
                    <a:pt x="8" y="500"/>
                  </a:lnTo>
                  <a:lnTo>
                    <a:pt x="8" y="508"/>
                  </a:lnTo>
                  <a:lnTo>
                    <a:pt x="8" y="508"/>
                  </a:lnTo>
                  <a:close/>
                  <a:moveTo>
                    <a:pt x="8" y="484"/>
                  </a:moveTo>
                  <a:lnTo>
                    <a:pt x="0" y="484"/>
                  </a:lnTo>
                  <a:lnTo>
                    <a:pt x="0" y="476"/>
                  </a:lnTo>
                  <a:lnTo>
                    <a:pt x="8" y="476"/>
                  </a:lnTo>
                  <a:lnTo>
                    <a:pt x="8" y="484"/>
                  </a:lnTo>
                  <a:lnTo>
                    <a:pt x="8" y="484"/>
                  </a:lnTo>
                  <a:close/>
                  <a:moveTo>
                    <a:pt x="8" y="460"/>
                  </a:moveTo>
                  <a:lnTo>
                    <a:pt x="0" y="460"/>
                  </a:lnTo>
                  <a:lnTo>
                    <a:pt x="0" y="452"/>
                  </a:lnTo>
                  <a:lnTo>
                    <a:pt x="8" y="452"/>
                  </a:lnTo>
                  <a:lnTo>
                    <a:pt x="8" y="460"/>
                  </a:lnTo>
                  <a:lnTo>
                    <a:pt x="8" y="460"/>
                  </a:lnTo>
                  <a:close/>
                  <a:moveTo>
                    <a:pt x="8" y="436"/>
                  </a:moveTo>
                  <a:lnTo>
                    <a:pt x="0" y="436"/>
                  </a:lnTo>
                  <a:lnTo>
                    <a:pt x="0" y="428"/>
                  </a:lnTo>
                  <a:lnTo>
                    <a:pt x="8" y="428"/>
                  </a:lnTo>
                  <a:lnTo>
                    <a:pt x="8" y="436"/>
                  </a:lnTo>
                  <a:lnTo>
                    <a:pt x="8" y="436"/>
                  </a:lnTo>
                  <a:close/>
                  <a:moveTo>
                    <a:pt x="8" y="412"/>
                  </a:moveTo>
                  <a:lnTo>
                    <a:pt x="0" y="412"/>
                  </a:lnTo>
                  <a:lnTo>
                    <a:pt x="0" y="404"/>
                  </a:lnTo>
                  <a:lnTo>
                    <a:pt x="8" y="404"/>
                  </a:lnTo>
                  <a:lnTo>
                    <a:pt x="8" y="412"/>
                  </a:lnTo>
                  <a:lnTo>
                    <a:pt x="8" y="412"/>
                  </a:lnTo>
                  <a:close/>
                  <a:moveTo>
                    <a:pt x="8" y="388"/>
                  </a:moveTo>
                  <a:lnTo>
                    <a:pt x="0" y="388"/>
                  </a:lnTo>
                  <a:lnTo>
                    <a:pt x="0" y="380"/>
                  </a:lnTo>
                  <a:lnTo>
                    <a:pt x="8" y="380"/>
                  </a:lnTo>
                  <a:lnTo>
                    <a:pt x="8" y="388"/>
                  </a:lnTo>
                  <a:lnTo>
                    <a:pt x="8" y="388"/>
                  </a:lnTo>
                  <a:close/>
                  <a:moveTo>
                    <a:pt x="8" y="364"/>
                  </a:moveTo>
                  <a:lnTo>
                    <a:pt x="0" y="364"/>
                  </a:lnTo>
                  <a:lnTo>
                    <a:pt x="0" y="356"/>
                  </a:lnTo>
                  <a:lnTo>
                    <a:pt x="8" y="356"/>
                  </a:lnTo>
                  <a:lnTo>
                    <a:pt x="8" y="364"/>
                  </a:lnTo>
                  <a:lnTo>
                    <a:pt x="8" y="364"/>
                  </a:lnTo>
                  <a:close/>
                  <a:moveTo>
                    <a:pt x="8" y="340"/>
                  </a:moveTo>
                  <a:lnTo>
                    <a:pt x="0" y="340"/>
                  </a:lnTo>
                  <a:lnTo>
                    <a:pt x="0" y="332"/>
                  </a:lnTo>
                  <a:lnTo>
                    <a:pt x="8" y="332"/>
                  </a:lnTo>
                  <a:lnTo>
                    <a:pt x="8" y="340"/>
                  </a:lnTo>
                  <a:lnTo>
                    <a:pt x="8" y="340"/>
                  </a:lnTo>
                  <a:close/>
                  <a:moveTo>
                    <a:pt x="8" y="316"/>
                  </a:moveTo>
                  <a:lnTo>
                    <a:pt x="0" y="316"/>
                  </a:lnTo>
                  <a:lnTo>
                    <a:pt x="0" y="308"/>
                  </a:lnTo>
                  <a:lnTo>
                    <a:pt x="8" y="308"/>
                  </a:lnTo>
                  <a:lnTo>
                    <a:pt x="8" y="316"/>
                  </a:lnTo>
                  <a:lnTo>
                    <a:pt x="8" y="316"/>
                  </a:lnTo>
                  <a:close/>
                  <a:moveTo>
                    <a:pt x="8" y="292"/>
                  </a:moveTo>
                  <a:lnTo>
                    <a:pt x="0" y="292"/>
                  </a:lnTo>
                  <a:lnTo>
                    <a:pt x="0" y="284"/>
                  </a:lnTo>
                  <a:lnTo>
                    <a:pt x="8" y="284"/>
                  </a:lnTo>
                  <a:lnTo>
                    <a:pt x="8" y="292"/>
                  </a:lnTo>
                  <a:lnTo>
                    <a:pt x="8" y="292"/>
                  </a:lnTo>
                  <a:close/>
                  <a:moveTo>
                    <a:pt x="8" y="268"/>
                  </a:moveTo>
                  <a:lnTo>
                    <a:pt x="0" y="268"/>
                  </a:lnTo>
                  <a:lnTo>
                    <a:pt x="0" y="260"/>
                  </a:lnTo>
                  <a:lnTo>
                    <a:pt x="8" y="260"/>
                  </a:lnTo>
                  <a:lnTo>
                    <a:pt x="8" y="268"/>
                  </a:lnTo>
                  <a:lnTo>
                    <a:pt x="8" y="268"/>
                  </a:lnTo>
                  <a:close/>
                  <a:moveTo>
                    <a:pt x="8" y="244"/>
                  </a:moveTo>
                  <a:lnTo>
                    <a:pt x="0" y="244"/>
                  </a:lnTo>
                  <a:lnTo>
                    <a:pt x="0" y="236"/>
                  </a:lnTo>
                  <a:lnTo>
                    <a:pt x="8" y="236"/>
                  </a:lnTo>
                  <a:lnTo>
                    <a:pt x="8" y="244"/>
                  </a:lnTo>
                  <a:lnTo>
                    <a:pt x="8" y="244"/>
                  </a:lnTo>
                  <a:close/>
                  <a:moveTo>
                    <a:pt x="8" y="220"/>
                  </a:moveTo>
                  <a:lnTo>
                    <a:pt x="0" y="220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220"/>
                  </a:lnTo>
                  <a:lnTo>
                    <a:pt x="8" y="220"/>
                  </a:lnTo>
                  <a:close/>
                  <a:moveTo>
                    <a:pt x="8" y="196"/>
                  </a:moveTo>
                  <a:lnTo>
                    <a:pt x="0" y="196"/>
                  </a:lnTo>
                  <a:lnTo>
                    <a:pt x="0" y="188"/>
                  </a:lnTo>
                  <a:lnTo>
                    <a:pt x="8" y="188"/>
                  </a:lnTo>
                  <a:lnTo>
                    <a:pt x="8" y="196"/>
                  </a:lnTo>
                  <a:lnTo>
                    <a:pt x="8" y="196"/>
                  </a:lnTo>
                  <a:close/>
                  <a:moveTo>
                    <a:pt x="8" y="172"/>
                  </a:moveTo>
                  <a:lnTo>
                    <a:pt x="0" y="172"/>
                  </a:lnTo>
                  <a:lnTo>
                    <a:pt x="0" y="164"/>
                  </a:lnTo>
                  <a:lnTo>
                    <a:pt x="8" y="164"/>
                  </a:lnTo>
                  <a:lnTo>
                    <a:pt x="8" y="172"/>
                  </a:lnTo>
                  <a:lnTo>
                    <a:pt x="8" y="172"/>
                  </a:lnTo>
                  <a:close/>
                  <a:moveTo>
                    <a:pt x="8" y="148"/>
                  </a:moveTo>
                  <a:lnTo>
                    <a:pt x="0" y="148"/>
                  </a:lnTo>
                  <a:lnTo>
                    <a:pt x="0" y="140"/>
                  </a:lnTo>
                  <a:lnTo>
                    <a:pt x="8" y="140"/>
                  </a:lnTo>
                  <a:lnTo>
                    <a:pt x="8" y="148"/>
                  </a:lnTo>
                  <a:lnTo>
                    <a:pt x="8" y="148"/>
                  </a:lnTo>
                  <a:close/>
                  <a:moveTo>
                    <a:pt x="8" y="124"/>
                  </a:moveTo>
                  <a:lnTo>
                    <a:pt x="0" y="124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24"/>
                  </a:lnTo>
                  <a:lnTo>
                    <a:pt x="8" y="124"/>
                  </a:lnTo>
                  <a:close/>
                  <a:moveTo>
                    <a:pt x="8" y="100"/>
                  </a:moveTo>
                  <a:lnTo>
                    <a:pt x="0" y="100"/>
                  </a:lnTo>
                  <a:lnTo>
                    <a:pt x="0" y="92"/>
                  </a:lnTo>
                  <a:lnTo>
                    <a:pt x="8" y="92"/>
                  </a:lnTo>
                  <a:lnTo>
                    <a:pt x="8" y="100"/>
                  </a:lnTo>
                  <a:lnTo>
                    <a:pt x="8" y="100"/>
                  </a:lnTo>
                  <a:close/>
                  <a:moveTo>
                    <a:pt x="8" y="76"/>
                  </a:moveTo>
                  <a:lnTo>
                    <a:pt x="0" y="76"/>
                  </a:lnTo>
                  <a:lnTo>
                    <a:pt x="0" y="68"/>
                  </a:lnTo>
                  <a:lnTo>
                    <a:pt x="8" y="68"/>
                  </a:lnTo>
                  <a:lnTo>
                    <a:pt x="8" y="76"/>
                  </a:lnTo>
                  <a:lnTo>
                    <a:pt x="8" y="76"/>
                  </a:lnTo>
                  <a:close/>
                  <a:moveTo>
                    <a:pt x="8" y="52"/>
                  </a:moveTo>
                  <a:lnTo>
                    <a:pt x="0" y="52"/>
                  </a:lnTo>
                  <a:lnTo>
                    <a:pt x="0" y="44"/>
                  </a:lnTo>
                  <a:lnTo>
                    <a:pt x="8" y="44"/>
                  </a:lnTo>
                  <a:lnTo>
                    <a:pt x="8" y="52"/>
                  </a:lnTo>
                  <a:lnTo>
                    <a:pt x="8" y="52"/>
                  </a:lnTo>
                  <a:close/>
                  <a:moveTo>
                    <a:pt x="8" y="28"/>
                  </a:moveTo>
                  <a:lnTo>
                    <a:pt x="0" y="28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28"/>
                  </a:lnTo>
                  <a:lnTo>
                    <a:pt x="8" y="28"/>
                  </a:lnTo>
                  <a:close/>
                  <a:moveTo>
                    <a:pt x="8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2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832E-6 1.56431E-6 L 1.58955 1.56431E-6 L -4.23832E-6 1.56431E-6 Z " pathEditMode="relative" rAng="0" ptsTypes="AAA">
                                      <p:cBhvr>
                                        <p:cTn id="6" dur="11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" y="-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decel="50000" fill="remove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64947E-6 -1.64542E-6 L 1.00017 -1.64542E-6 L 3.64947E-6 -1.64542E-6 Z " pathEditMode="relative" rAng="0" ptsTypes="AAA">
                                      <p:cBhvr>
                                        <p:cTn id="8" dur="10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50000" fill="remove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2.74622E-6 4.64658E-6 L 0.96178 4.64658E-6 L 2.74622E-6 4.64658E-6 Z " pathEditMode="relative" rAng="0" ptsTypes="AAA">
                                      <p:cBhvr>
                                        <p:cTn id="10" dur="1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4.07407E-6 L 1.19375 4.07407E-6 L 0 4.07407E-6 Z " pathEditMode="relative" rAng="0" ptsTypes="AAA">
                                      <p:cBhvr>
                                        <p:cTn id="12" dur="1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B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522921" y="3572"/>
            <a:ext cx="12700" cy="1015603"/>
            <a:chOff x="518" y="3"/>
            <a:chExt cx="8" cy="85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3"/>
              <a:ext cx="8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518" y="3"/>
              <a:ext cx="8" cy="853"/>
            </a:xfrm>
            <a:custGeom>
              <a:avLst/>
              <a:gdLst>
                <a:gd name="T0" fmla="*/ 8 w 8"/>
                <a:gd name="T1" fmla="*/ 845 h 853"/>
                <a:gd name="T2" fmla="*/ 0 w 8"/>
                <a:gd name="T3" fmla="*/ 829 h 853"/>
                <a:gd name="T4" fmla="*/ 8 w 8"/>
                <a:gd name="T5" fmla="*/ 829 h 853"/>
                <a:gd name="T6" fmla="*/ 8 w 8"/>
                <a:gd name="T7" fmla="*/ 797 h 853"/>
                <a:gd name="T8" fmla="*/ 0 w 8"/>
                <a:gd name="T9" fmla="*/ 781 h 853"/>
                <a:gd name="T10" fmla="*/ 8 w 8"/>
                <a:gd name="T11" fmla="*/ 781 h 853"/>
                <a:gd name="T12" fmla="*/ 8 w 8"/>
                <a:gd name="T13" fmla="*/ 748 h 853"/>
                <a:gd name="T14" fmla="*/ 0 w 8"/>
                <a:gd name="T15" fmla="*/ 732 h 853"/>
                <a:gd name="T16" fmla="*/ 8 w 8"/>
                <a:gd name="T17" fmla="*/ 732 h 853"/>
                <a:gd name="T18" fmla="*/ 8 w 8"/>
                <a:gd name="T19" fmla="*/ 700 h 853"/>
                <a:gd name="T20" fmla="*/ 0 w 8"/>
                <a:gd name="T21" fmla="*/ 684 h 853"/>
                <a:gd name="T22" fmla="*/ 8 w 8"/>
                <a:gd name="T23" fmla="*/ 684 h 853"/>
                <a:gd name="T24" fmla="*/ 8 w 8"/>
                <a:gd name="T25" fmla="*/ 652 h 853"/>
                <a:gd name="T26" fmla="*/ 0 w 8"/>
                <a:gd name="T27" fmla="*/ 636 h 853"/>
                <a:gd name="T28" fmla="*/ 8 w 8"/>
                <a:gd name="T29" fmla="*/ 636 h 853"/>
                <a:gd name="T30" fmla="*/ 8 w 8"/>
                <a:gd name="T31" fmla="*/ 604 h 853"/>
                <a:gd name="T32" fmla="*/ 0 w 8"/>
                <a:gd name="T33" fmla="*/ 587 h 853"/>
                <a:gd name="T34" fmla="*/ 8 w 8"/>
                <a:gd name="T35" fmla="*/ 587 h 853"/>
                <a:gd name="T36" fmla="*/ 8 w 8"/>
                <a:gd name="T37" fmla="*/ 555 h 853"/>
                <a:gd name="T38" fmla="*/ 0 w 8"/>
                <a:gd name="T39" fmla="*/ 539 h 853"/>
                <a:gd name="T40" fmla="*/ 8 w 8"/>
                <a:gd name="T41" fmla="*/ 539 h 853"/>
                <a:gd name="T42" fmla="*/ 8 w 8"/>
                <a:gd name="T43" fmla="*/ 507 h 853"/>
                <a:gd name="T44" fmla="*/ 0 w 8"/>
                <a:gd name="T45" fmla="*/ 491 h 853"/>
                <a:gd name="T46" fmla="*/ 8 w 8"/>
                <a:gd name="T47" fmla="*/ 491 h 853"/>
                <a:gd name="T48" fmla="*/ 8 w 8"/>
                <a:gd name="T49" fmla="*/ 459 h 853"/>
                <a:gd name="T50" fmla="*/ 0 w 8"/>
                <a:gd name="T51" fmla="*/ 443 h 853"/>
                <a:gd name="T52" fmla="*/ 8 w 8"/>
                <a:gd name="T53" fmla="*/ 443 h 853"/>
                <a:gd name="T54" fmla="*/ 8 w 8"/>
                <a:gd name="T55" fmla="*/ 411 h 853"/>
                <a:gd name="T56" fmla="*/ 0 w 8"/>
                <a:gd name="T57" fmla="*/ 394 h 853"/>
                <a:gd name="T58" fmla="*/ 8 w 8"/>
                <a:gd name="T59" fmla="*/ 394 h 853"/>
                <a:gd name="T60" fmla="*/ 8 w 8"/>
                <a:gd name="T61" fmla="*/ 362 h 853"/>
                <a:gd name="T62" fmla="*/ 0 w 8"/>
                <a:gd name="T63" fmla="*/ 346 h 853"/>
                <a:gd name="T64" fmla="*/ 8 w 8"/>
                <a:gd name="T65" fmla="*/ 346 h 853"/>
                <a:gd name="T66" fmla="*/ 8 w 8"/>
                <a:gd name="T67" fmla="*/ 314 h 853"/>
                <a:gd name="T68" fmla="*/ 0 w 8"/>
                <a:gd name="T69" fmla="*/ 298 h 853"/>
                <a:gd name="T70" fmla="*/ 8 w 8"/>
                <a:gd name="T71" fmla="*/ 298 h 853"/>
                <a:gd name="T72" fmla="*/ 8 w 8"/>
                <a:gd name="T73" fmla="*/ 266 h 853"/>
                <a:gd name="T74" fmla="*/ 0 w 8"/>
                <a:gd name="T75" fmla="*/ 250 h 853"/>
                <a:gd name="T76" fmla="*/ 8 w 8"/>
                <a:gd name="T77" fmla="*/ 250 h 853"/>
                <a:gd name="T78" fmla="*/ 8 w 8"/>
                <a:gd name="T79" fmla="*/ 217 h 853"/>
                <a:gd name="T80" fmla="*/ 0 w 8"/>
                <a:gd name="T81" fmla="*/ 201 h 853"/>
                <a:gd name="T82" fmla="*/ 8 w 8"/>
                <a:gd name="T83" fmla="*/ 201 h 853"/>
                <a:gd name="T84" fmla="*/ 8 w 8"/>
                <a:gd name="T85" fmla="*/ 169 h 853"/>
                <a:gd name="T86" fmla="*/ 0 w 8"/>
                <a:gd name="T87" fmla="*/ 153 h 853"/>
                <a:gd name="T88" fmla="*/ 8 w 8"/>
                <a:gd name="T89" fmla="*/ 153 h 853"/>
                <a:gd name="T90" fmla="*/ 8 w 8"/>
                <a:gd name="T91" fmla="*/ 121 h 853"/>
                <a:gd name="T92" fmla="*/ 0 w 8"/>
                <a:gd name="T93" fmla="*/ 105 h 853"/>
                <a:gd name="T94" fmla="*/ 8 w 8"/>
                <a:gd name="T95" fmla="*/ 105 h 853"/>
                <a:gd name="T96" fmla="*/ 8 w 8"/>
                <a:gd name="T97" fmla="*/ 73 h 853"/>
                <a:gd name="T98" fmla="*/ 0 w 8"/>
                <a:gd name="T99" fmla="*/ 57 h 853"/>
                <a:gd name="T100" fmla="*/ 8 w 8"/>
                <a:gd name="T101" fmla="*/ 57 h 853"/>
                <a:gd name="T102" fmla="*/ 8 w 8"/>
                <a:gd name="T103" fmla="*/ 24 h 853"/>
                <a:gd name="T104" fmla="*/ 0 w 8"/>
                <a:gd name="T105" fmla="*/ 8 h 853"/>
                <a:gd name="T106" fmla="*/ 8 w 8"/>
                <a:gd name="T107" fmla="*/ 8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853">
                  <a:moveTo>
                    <a:pt x="8" y="853"/>
                  </a:moveTo>
                  <a:lnTo>
                    <a:pt x="0" y="853"/>
                  </a:lnTo>
                  <a:lnTo>
                    <a:pt x="0" y="845"/>
                  </a:lnTo>
                  <a:lnTo>
                    <a:pt x="8" y="845"/>
                  </a:lnTo>
                  <a:lnTo>
                    <a:pt x="8" y="853"/>
                  </a:lnTo>
                  <a:lnTo>
                    <a:pt x="8" y="853"/>
                  </a:lnTo>
                  <a:close/>
                  <a:moveTo>
                    <a:pt x="8" y="829"/>
                  </a:moveTo>
                  <a:lnTo>
                    <a:pt x="0" y="829"/>
                  </a:lnTo>
                  <a:lnTo>
                    <a:pt x="0" y="821"/>
                  </a:lnTo>
                  <a:lnTo>
                    <a:pt x="8" y="821"/>
                  </a:lnTo>
                  <a:lnTo>
                    <a:pt x="8" y="829"/>
                  </a:lnTo>
                  <a:lnTo>
                    <a:pt x="8" y="829"/>
                  </a:lnTo>
                  <a:close/>
                  <a:moveTo>
                    <a:pt x="8" y="805"/>
                  </a:moveTo>
                  <a:lnTo>
                    <a:pt x="0" y="805"/>
                  </a:lnTo>
                  <a:lnTo>
                    <a:pt x="0" y="797"/>
                  </a:lnTo>
                  <a:lnTo>
                    <a:pt x="8" y="797"/>
                  </a:lnTo>
                  <a:lnTo>
                    <a:pt x="8" y="805"/>
                  </a:lnTo>
                  <a:lnTo>
                    <a:pt x="8" y="805"/>
                  </a:lnTo>
                  <a:close/>
                  <a:moveTo>
                    <a:pt x="8" y="781"/>
                  </a:moveTo>
                  <a:lnTo>
                    <a:pt x="0" y="781"/>
                  </a:lnTo>
                  <a:lnTo>
                    <a:pt x="0" y="772"/>
                  </a:lnTo>
                  <a:lnTo>
                    <a:pt x="8" y="772"/>
                  </a:lnTo>
                  <a:lnTo>
                    <a:pt x="8" y="781"/>
                  </a:lnTo>
                  <a:lnTo>
                    <a:pt x="8" y="781"/>
                  </a:lnTo>
                  <a:close/>
                  <a:moveTo>
                    <a:pt x="8" y="756"/>
                  </a:moveTo>
                  <a:lnTo>
                    <a:pt x="0" y="756"/>
                  </a:lnTo>
                  <a:lnTo>
                    <a:pt x="0" y="748"/>
                  </a:lnTo>
                  <a:lnTo>
                    <a:pt x="8" y="748"/>
                  </a:lnTo>
                  <a:lnTo>
                    <a:pt x="8" y="756"/>
                  </a:lnTo>
                  <a:lnTo>
                    <a:pt x="8" y="756"/>
                  </a:lnTo>
                  <a:close/>
                  <a:moveTo>
                    <a:pt x="8" y="732"/>
                  </a:moveTo>
                  <a:lnTo>
                    <a:pt x="0" y="732"/>
                  </a:lnTo>
                  <a:lnTo>
                    <a:pt x="0" y="724"/>
                  </a:lnTo>
                  <a:lnTo>
                    <a:pt x="8" y="724"/>
                  </a:lnTo>
                  <a:lnTo>
                    <a:pt x="8" y="732"/>
                  </a:lnTo>
                  <a:lnTo>
                    <a:pt x="8" y="732"/>
                  </a:lnTo>
                  <a:close/>
                  <a:moveTo>
                    <a:pt x="8" y="708"/>
                  </a:moveTo>
                  <a:lnTo>
                    <a:pt x="0" y="708"/>
                  </a:lnTo>
                  <a:lnTo>
                    <a:pt x="0" y="700"/>
                  </a:lnTo>
                  <a:lnTo>
                    <a:pt x="8" y="700"/>
                  </a:lnTo>
                  <a:lnTo>
                    <a:pt x="8" y="708"/>
                  </a:lnTo>
                  <a:lnTo>
                    <a:pt x="8" y="708"/>
                  </a:lnTo>
                  <a:close/>
                  <a:moveTo>
                    <a:pt x="8" y="684"/>
                  </a:moveTo>
                  <a:lnTo>
                    <a:pt x="0" y="684"/>
                  </a:lnTo>
                  <a:lnTo>
                    <a:pt x="0" y="676"/>
                  </a:lnTo>
                  <a:lnTo>
                    <a:pt x="8" y="676"/>
                  </a:lnTo>
                  <a:lnTo>
                    <a:pt x="8" y="684"/>
                  </a:lnTo>
                  <a:lnTo>
                    <a:pt x="8" y="684"/>
                  </a:lnTo>
                  <a:close/>
                  <a:moveTo>
                    <a:pt x="8" y="660"/>
                  </a:moveTo>
                  <a:lnTo>
                    <a:pt x="0" y="660"/>
                  </a:lnTo>
                  <a:lnTo>
                    <a:pt x="0" y="652"/>
                  </a:lnTo>
                  <a:lnTo>
                    <a:pt x="8" y="652"/>
                  </a:lnTo>
                  <a:lnTo>
                    <a:pt x="8" y="660"/>
                  </a:lnTo>
                  <a:lnTo>
                    <a:pt x="8" y="660"/>
                  </a:lnTo>
                  <a:close/>
                  <a:moveTo>
                    <a:pt x="8" y="636"/>
                  </a:moveTo>
                  <a:lnTo>
                    <a:pt x="0" y="636"/>
                  </a:lnTo>
                  <a:lnTo>
                    <a:pt x="0" y="628"/>
                  </a:lnTo>
                  <a:lnTo>
                    <a:pt x="8" y="628"/>
                  </a:lnTo>
                  <a:lnTo>
                    <a:pt x="8" y="636"/>
                  </a:lnTo>
                  <a:lnTo>
                    <a:pt x="8" y="636"/>
                  </a:lnTo>
                  <a:close/>
                  <a:moveTo>
                    <a:pt x="8" y="612"/>
                  </a:moveTo>
                  <a:lnTo>
                    <a:pt x="0" y="612"/>
                  </a:lnTo>
                  <a:lnTo>
                    <a:pt x="0" y="604"/>
                  </a:lnTo>
                  <a:lnTo>
                    <a:pt x="8" y="604"/>
                  </a:lnTo>
                  <a:lnTo>
                    <a:pt x="8" y="612"/>
                  </a:lnTo>
                  <a:lnTo>
                    <a:pt x="8" y="612"/>
                  </a:lnTo>
                  <a:close/>
                  <a:moveTo>
                    <a:pt x="8" y="587"/>
                  </a:moveTo>
                  <a:lnTo>
                    <a:pt x="0" y="587"/>
                  </a:lnTo>
                  <a:lnTo>
                    <a:pt x="0" y="579"/>
                  </a:lnTo>
                  <a:lnTo>
                    <a:pt x="8" y="579"/>
                  </a:lnTo>
                  <a:lnTo>
                    <a:pt x="8" y="587"/>
                  </a:lnTo>
                  <a:lnTo>
                    <a:pt x="8" y="587"/>
                  </a:lnTo>
                  <a:close/>
                  <a:moveTo>
                    <a:pt x="8" y="563"/>
                  </a:moveTo>
                  <a:lnTo>
                    <a:pt x="0" y="563"/>
                  </a:lnTo>
                  <a:lnTo>
                    <a:pt x="0" y="555"/>
                  </a:lnTo>
                  <a:lnTo>
                    <a:pt x="8" y="555"/>
                  </a:lnTo>
                  <a:lnTo>
                    <a:pt x="8" y="563"/>
                  </a:lnTo>
                  <a:lnTo>
                    <a:pt x="8" y="563"/>
                  </a:lnTo>
                  <a:close/>
                  <a:moveTo>
                    <a:pt x="8" y="539"/>
                  </a:moveTo>
                  <a:lnTo>
                    <a:pt x="0" y="539"/>
                  </a:lnTo>
                  <a:lnTo>
                    <a:pt x="0" y="531"/>
                  </a:lnTo>
                  <a:lnTo>
                    <a:pt x="8" y="531"/>
                  </a:lnTo>
                  <a:lnTo>
                    <a:pt x="8" y="539"/>
                  </a:lnTo>
                  <a:lnTo>
                    <a:pt x="8" y="539"/>
                  </a:lnTo>
                  <a:close/>
                  <a:moveTo>
                    <a:pt x="8" y="515"/>
                  </a:moveTo>
                  <a:lnTo>
                    <a:pt x="0" y="515"/>
                  </a:lnTo>
                  <a:lnTo>
                    <a:pt x="0" y="507"/>
                  </a:lnTo>
                  <a:lnTo>
                    <a:pt x="8" y="507"/>
                  </a:lnTo>
                  <a:lnTo>
                    <a:pt x="8" y="515"/>
                  </a:lnTo>
                  <a:lnTo>
                    <a:pt x="8" y="515"/>
                  </a:lnTo>
                  <a:close/>
                  <a:moveTo>
                    <a:pt x="8" y="491"/>
                  </a:moveTo>
                  <a:lnTo>
                    <a:pt x="0" y="491"/>
                  </a:lnTo>
                  <a:lnTo>
                    <a:pt x="0" y="483"/>
                  </a:lnTo>
                  <a:lnTo>
                    <a:pt x="8" y="483"/>
                  </a:lnTo>
                  <a:lnTo>
                    <a:pt x="8" y="491"/>
                  </a:lnTo>
                  <a:lnTo>
                    <a:pt x="8" y="491"/>
                  </a:lnTo>
                  <a:close/>
                  <a:moveTo>
                    <a:pt x="8" y="467"/>
                  </a:moveTo>
                  <a:lnTo>
                    <a:pt x="0" y="467"/>
                  </a:lnTo>
                  <a:lnTo>
                    <a:pt x="0" y="459"/>
                  </a:lnTo>
                  <a:lnTo>
                    <a:pt x="8" y="459"/>
                  </a:lnTo>
                  <a:lnTo>
                    <a:pt x="8" y="467"/>
                  </a:lnTo>
                  <a:lnTo>
                    <a:pt x="8" y="467"/>
                  </a:lnTo>
                  <a:close/>
                  <a:moveTo>
                    <a:pt x="8" y="443"/>
                  </a:moveTo>
                  <a:lnTo>
                    <a:pt x="0" y="443"/>
                  </a:lnTo>
                  <a:lnTo>
                    <a:pt x="0" y="435"/>
                  </a:lnTo>
                  <a:lnTo>
                    <a:pt x="8" y="435"/>
                  </a:lnTo>
                  <a:lnTo>
                    <a:pt x="8" y="443"/>
                  </a:lnTo>
                  <a:lnTo>
                    <a:pt x="8" y="443"/>
                  </a:lnTo>
                  <a:close/>
                  <a:moveTo>
                    <a:pt x="8" y="419"/>
                  </a:moveTo>
                  <a:lnTo>
                    <a:pt x="0" y="419"/>
                  </a:lnTo>
                  <a:lnTo>
                    <a:pt x="0" y="411"/>
                  </a:lnTo>
                  <a:lnTo>
                    <a:pt x="8" y="411"/>
                  </a:lnTo>
                  <a:lnTo>
                    <a:pt x="8" y="419"/>
                  </a:lnTo>
                  <a:lnTo>
                    <a:pt x="8" y="419"/>
                  </a:lnTo>
                  <a:close/>
                  <a:moveTo>
                    <a:pt x="8" y="394"/>
                  </a:moveTo>
                  <a:lnTo>
                    <a:pt x="0" y="394"/>
                  </a:lnTo>
                  <a:lnTo>
                    <a:pt x="0" y="386"/>
                  </a:lnTo>
                  <a:lnTo>
                    <a:pt x="8" y="386"/>
                  </a:lnTo>
                  <a:lnTo>
                    <a:pt x="8" y="394"/>
                  </a:lnTo>
                  <a:lnTo>
                    <a:pt x="8" y="394"/>
                  </a:lnTo>
                  <a:close/>
                  <a:moveTo>
                    <a:pt x="8" y="370"/>
                  </a:moveTo>
                  <a:lnTo>
                    <a:pt x="0" y="370"/>
                  </a:lnTo>
                  <a:lnTo>
                    <a:pt x="0" y="362"/>
                  </a:lnTo>
                  <a:lnTo>
                    <a:pt x="8" y="362"/>
                  </a:lnTo>
                  <a:lnTo>
                    <a:pt x="8" y="370"/>
                  </a:lnTo>
                  <a:lnTo>
                    <a:pt x="8" y="370"/>
                  </a:lnTo>
                  <a:close/>
                  <a:moveTo>
                    <a:pt x="8" y="346"/>
                  </a:moveTo>
                  <a:lnTo>
                    <a:pt x="0" y="346"/>
                  </a:lnTo>
                  <a:lnTo>
                    <a:pt x="0" y="338"/>
                  </a:lnTo>
                  <a:lnTo>
                    <a:pt x="8" y="338"/>
                  </a:lnTo>
                  <a:lnTo>
                    <a:pt x="8" y="346"/>
                  </a:lnTo>
                  <a:lnTo>
                    <a:pt x="8" y="346"/>
                  </a:lnTo>
                  <a:close/>
                  <a:moveTo>
                    <a:pt x="8" y="322"/>
                  </a:moveTo>
                  <a:lnTo>
                    <a:pt x="0" y="322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8" y="322"/>
                  </a:lnTo>
                  <a:lnTo>
                    <a:pt x="8" y="322"/>
                  </a:lnTo>
                  <a:close/>
                  <a:moveTo>
                    <a:pt x="8" y="298"/>
                  </a:moveTo>
                  <a:lnTo>
                    <a:pt x="0" y="298"/>
                  </a:lnTo>
                  <a:lnTo>
                    <a:pt x="0" y="290"/>
                  </a:lnTo>
                  <a:lnTo>
                    <a:pt x="8" y="290"/>
                  </a:lnTo>
                  <a:lnTo>
                    <a:pt x="8" y="298"/>
                  </a:lnTo>
                  <a:lnTo>
                    <a:pt x="8" y="298"/>
                  </a:lnTo>
                  <a:close/>
                  <a:moveTo>
                    <a:pt x="8" y="274"/>
                  </a:moveTo>
                  <a:lnTo>
                    <a:pt x="0" y="274"/>
                  </a:lnTo>
                  <a:lnTo>
                    <a:pt x="0" y="266"/>
                  </a:lnTo>
                  <a:lnTo>
                    <a:pt x="8" y="266"/>
                  </a:lnTo>
                  <a:lnTo>
                    <a:pt x="8" y="274"/>
                  </a:lnTo>
                  <a:lnTo>
                    <a:pt x="8" y="274"/>
                  </a:lnTo>
                  <a:close/>
                  <a:moveTo>
                    <a:pt x="8" y="250"/>
                  </a:moveTo>
                  <a:lnTo>
                    <a:pt x="0" y="250"/>
                  </a:lnTo>
                  <a:lnTo>
                    <a:pt x="0" y="242"/>
                  </a:lnTo>
                  <a:lnTo>
                    <a:pt x="8" y="242"/>
                  </a:lnTo>
                  <a:lnTo>
                    <a:pt x="8" y="250"/>
                  </a:lnTo>
                  <a:lnTo>
                    <a:pt x="8" y="250"/>
                  </a:lnTo>
                  <a:close/>
                  <a:moveTo>
                    <a:pt x="8" y="226"/>
                  </a:moveTo>
                  <a:lnTo>
                    <a:pt x="0" y="226"/>
                  </a:lnTo>
                  <a:lnTo>
                    <a:pt x="0" y="217"/>
                  </a:lnTo>
                  <a:lnTo>
                    <a:pt x="8" y="217"/>
                  </a:lnTo>
                  <a:lnTo>
                    <a:pt x="8" y="226"/>
                  </a:lnTo>
                  <a:lnTo>
                    <a:pt x="8" y="226"/>
                  </a:lnTo>
                  <a:close/>
                  <a:moveTo>
                    <a:pt x="8" y="201"/>
                  </a:moveTo>
                  <a:lnTo>
                    <a:pt x="0" y="201"/>
                  </a:lnTo>
                  <a:lnTo>
                    <a:pt x="0" y="193"/>
                  </a:lnTo>
                  <a:lnTo>
                    <a:pt x="8" y="193"/>
                  </a:lnTo>
                  <a:lnTo>
                    <a:pt x="8" y="201"/>
                  </a:lnTo>
                  <a:lnTo>
                    <a:pt x="8" y="201"/>
                  </a:lnTo>
                  <a:close/>
                  <a:moveTo>
                    <a:pt x="8" y="177"/>
                  </a:moveTo>
                  <a:lnTo>
                    <a:pt x="0" y="177"/>
                  </a:lnTo>
                  <a:lnTo>
                    <a:pt x="0" y="169"/>
                  </a:lnTo>
                  <a:lnTo>
                    <a:pt x="8" y="169"/>
                  </a:lnTo>
                  <a:lnTo>
                    <a:pt x="8" y="177"/>
                  </a:lnTo>
                  <a:lnTo>
                    <a:pt x="8" y="177"/>
                  </a:lnTo>
                  <a:close/>
                  <a:moveTo>
                    <a:pt x="8" y="153"/>
                  </a:moveTo>
                  <a:lnTo>
                    <a:pt x="0" y="153"/>
                  </a:lnTo>
                  <a:lnTo>
                    <a:pt x="0" y="145"/>
                  </a:lnTo>
                  <a:lnTo>
                    <a:pt x="8" y="145"/>
                  </a:lnTo>
                  <a:lnTo>
                    <a:pt x="8" y="153"/>
                  </a:lnTo>
                  <a:lnTo>
                    <a:pt x="8" y="153"/>
                  </a:lnTo>
                  <a:close/>
                  <a:moveTo>
                    <a:pt x="8" y="129"/>
                  </a:moveTo>
                  <a:lnTo>
                    <a:pt x="0" y="129"/>
                  </a:lnTo>
                  <a:lnTo>
                    <a:pt x="0" y="121"/>
                  </a:lnTo>
                  <a:lnTo>
                    <a:pt x="8" y="121"/>
                  </a:lnTo>
                  <a:lnTo>
                    <a:pt x="8" y="129"/>
                  </a:lnTo>
                  <a:lnTo>
                    <a:pt x="8" y="129"/>
                  </a:lnTo>
                  <a:close/>
                  <a:moveTo>
                    <a:pt x="8" y="105"/>
                  </a:moveTo>
                  <a:lnTo>
                    <a:pt x="0" y="105"/>
                  </a:lnTo>
                  <a:lnTo>
                    <a:pt x="0" y="97"/>
                  </a:lnTo>
                  <a:lnTo>
                    <a:pt x="8" y="97"/>
                  </a:lnTo>
                  <a:lnTo>
                    <a:pt x="8" y="105"/>
                  </a:lnTo>
                  <a:lnTo>
                    <a:pt x="8" y="105"/>
                  </a:lnTo>
                  <a:close/>
                  <a:moveTo>
                    <a:pt x="8" y="81"/>
                  </a:moveTo>
                  <a:lnTo>
                    <a:pt x="0" y="81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81"/>
                  </a:lnTo>
                  <a:lnTo>
                    <a:pt x="8" y="81"/>
                  </a:lnTo>
                  <a:close/>
                  <a:moveTo>
                    <a:pt x="8" y="57"/>
                  </a:moveTo>
                  <a:lnTo>
                    <a:pt x="0" y="57"/>
                  </a:lnTo>
                  <a:lnTo>
                    <a:pt x="0" y="49"/>
                  </a:lnTo>
                  <a:lnTo>
                    <a:pt x="8" y="49"/>
                  </a:lnTo>
                  <a:lnTo>
                    <a:pt x="8" y="57"/>
                  </a:lnTo>
                  <a:lnTo>
                    <a:pt x="8" y="57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33471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22921" y="3572"/>
            <a:ext cx="12700" cy="1015603"/>
            <a:chOff x="518" y="3"/>
            <a:chExt cx="8" cy="853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3"/>
              <a:ext cx="8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  <p:sp>
          <p:nvSpPr>
            <p:cNvPr id="4" name="Freeform 5"/>
            <p:cNvSpPr>
              <a:spLocks noEditPoints="1"/>
            </p:cNvSpPr>
            <p:nvPr userDrawn="1"/>
          </p:nvSpPr>
          <p:spPr bwMode="auto">
            <a:xfrm>
              <a:off x="518" y="3"/>
              <a:ext cx="8" cy="853"/>
            </a:xfrm>
            <a:custGeom>
              <a:avLst/>
              <a:gdLst>
                <a:gd name="T0" fmla="*/ 8 w 8"/>
                <a:gd name="T1" fmla="*/ 845 h 853"/>
                <a:gd name="T2" fmla="*/ 0 w 8"/>
                <a:gd name="T3" fmla="*/ 829 h 853"/>
                <a:gd name="T4" fmla="*/ 8 w 8"/>
                <a:gd name="T5" fmla="*/ 829 h 853"/>
                <a:gd name="T6" fmla="*/ 8 w 8"/>
                <a:gd name="T7" fmla="*/ 797 h 853"/>
                <a:gd name="T8" fmla="*/ 0 w 8"/>
                <a:gd name="T9" fmla="*/ 781 h 853"/>
                <a:gd name="T10" fmla="*/ 8 w 8"/>
                <a:gd name="T11" fmla="*/ 781 h 853"/>
                <a:gd name="T12" fmla="*/ 8 w 8"/>
                <a:gd name="T13" fmla="*/ 748 h 853"/>
                <a:gd name="T14" fmla="*/ 0 w 8"/>
                <a:gd name="T15" fmla="*/ 732 h 853"/>
                <a:gd name="T16" fmla="*/ 8 w 8"/>
                <a:gd name="T17" fmla="*/ 732 h 853"/>
                <a:gd name="T18" fmla="*/ 8 w 8"/>
                <a:gd name="T19" fmla="*/ 700 h 853"/>
                <a:gd name="T20" fmla="*/ 0 w 8"/>
                <a:gd name="T21" fmla="*/ 684 h 853"/>
                <a:gd name="T22" fmla="*/ 8 w 8"/>
                <a:gd name="T23" fmla="*/ 684 h 853"/>
                <a:gd name="T24" fmla="*/ 8 w 8"/>
                <a:gd name="T25" fmla="*/ 652 h 853"/>
                <a:gd name="T26" fmla="*/ 0 w 8"/>
                <a:gd name="T27" fmla="*/ 636 h 853"/>
                <a:gd name="T28" fmla="*/ 8 w 8"/>
                <a:gd name="T29" fmla="*/ 636 h 853"/>
                <a:gd name="T30" fmla="*/ 8 w 8"/>
                <a:gd name="T31" fmla="*/ 604 h 853"/>
                <a:gd name="T32" fmla="*/ 0 w 8"/>
                <a:gd name="T33" fmla="*/ 587 h 853"/>
                <a:gd name="T34" fmla="*/ 8 w 8"/>
                <a:gd name="T35" fmla="*/ 587 h 853"/>
                <a:gd name="T36" fmla="*/ 8 w 8"/>
                <a:gd name="T37" fmla="*/ 555 h 853"/>
                <a:gd name="T38" fmla="*/ 0 w 8"/>
                <a:gd name="T39" fmla="*/ 539 h 853"/>
                <a:gd name="T40" fmla="*/ 8 w 8"/>
                <a:gd name="T41" fmla="*/ 539 h 853"/>
                <a:gd name="T42" fmla="*/ 8 w 8"/>
                <a:gd name="T43" fmla="*/ 507 h 853"/>
                <a:gd name="T44" fmla="*/ 0 w 8"/>
                <a:gd name="T45" fmla="*/ 491 h 853"/>
                <a:gd name="T46" fmla="*/ 8 w 8"/>
                <a:gd name="T47" fmla="*/ 491 h 853"/>
                <a:gd name="T48" fmla="*/ 8 w 8"/>
                <a:gd name="T49" fmla="*/ 459 h 853"/>
                <a:gd name="T50" fmla="*/ 0 w 8"/>
                <a:gd name="T51" fmla="*/ 443 h 853"/>
                <a:gd name="T52" fmla="*/ 8 w 8"/>
                <a:gd name="T53" fmla="*/ 443 h 853"/>
                <a:gd name="T54" fmla="*/ 8 w 8"/>
                <a:gd name="T55" fmla="*/ 411 h 853"/>
                <a:gd name="T56" fmla="*/ 0 w 8"/>
                <a:gd name="T57" fmla="*/ 394 h 853"/>
                <a:gd name="T58" fmla="*/ 8 w 8"/>
                <a:gd name="T59" fmla="*/ 394 h 853"/>
                <a:gd name="T60" fmla="*/ 8 w 8"/>
                <a:gd name="T61" fmla="*/ 362 h 853"/>
                <a:gd name="T62" fmla="*/ 0 w 8"/>
                <a:gd name="T63" fmla="*/ 346 h 853"/>
                <a:gd name="T64" fmla="*/ 8 w 8"/>
                <a:gd name="T65" fmla="*/ 346 h 853"/>
                <a:gd name="T66" fmla="*/ 8 w 8"/>
                <a:gd name="T67" fmla="*/ 314 h 853"/>
                <a:gd name="T68" fmla="*/ 0 w 8"/>
                <a:gd name="T69" fmla="*/ 298 h 853"/>
                <a:gd name="T70" fmla="*/ 8 w 8"/>
                <a:gd name="T71" fmla="*/ 298 h 853"/>
                <a:gd name="T72" fmla="*/ 8 w 8"/>
                <a:gd name="T73" fmla="*/ 266 h 853"/>
                <a:gd name="T74" fmla="*/ 0 w 8"/>
                <a:gd name="T75" fmla="*/ 250 h 853"/>
                <a:gd name="T76" fmla="*/ 8 w 8"/>
                <a:gd name="T77" fmla="*/ 250 h 853"/>
                <a:gd name="T78" fmla="*/ 8 w 8"/>
                <a:gd name="T79" fmla="*/ 217 h 853"/>
                <a:gd name="T80" fmla="*/ 0 w 8"/>
                <a:gd name="T81" fmla="*/ 201 h 853"/>
                <a:gd name="T82" fmla="*/ 8 w 8"/>
                <a:gd name="T83" fmla="*/ 201 h 853"/>
                <a:gd name="T84" fmla="*/ 8 w 8"/>
                <a:gd name="T85" fmla="*/ 169 h 853"/>
                <a:gd name="T86" fmla="*/ 0 w 8"/>
                <a:gd name="T87" fmla="*/ 153 h 853"/>
                <a:gd name="T88" fmla="*/ 8 w 8"/>
                <a:gd name="T89" fmla="*/ 153 h 853"/>
                <a:gd name="T90" fmla="*/ 8 w 8"/>
                <a:gd name="T91" fmla="*/ 121 h 853"/>
                <a:gd name="T92" fmla="*/ 0 w 8"/>
                <a:gd name="T93" fmla="*/ 105 h 853"/>
                <a:gd name="T94" fmla="*/ 8 w 8"/>
                <a:gd name="T95" fmla="*/ 105 h 853"/>
                <a:gd name="T96" fmla="*/ 8 w 8"/>
                <a:gd name="T97" fmla="*/ 73 h 853"/>
                <a:gd name="T98" fmla="*/ 0 w 8"/>
                <a:gd name="T99" fmla="*/ 57 h 853"/>
                <a:gd name="T100" fmla="*/ 8 w 8"/>
                <a:gd name="T101" fmla="*/ 57 h 853"/>
                <a:gd name="T102" fmla="*/ 8 w 8"/>
                <a:gd name="T103" fmla="*/ 24 h 853"/>
                <a:gd name="T104" fmla="*/ 0 w 8"/>
                <a:gd name="T105" fmla="*/ 8 h 853"/>
                <a:gd name="T106" fmla="*/ 8 w 8"/>
                <a:gd name="T107" fmla="*/ 8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853">
                  <a:moveTo>
                    <a:pt x="8" y="853"/>
                  </a:moveTo>
                  <a:lnTo>
                    <a:pt x="0" y="853"/>
                  </a:lnTo>
                  <a:lnTo>
                    <a:pt x="0" y="845"/>
                  </a:lnTo>
                  <a:lnTo>
                    <a:pt x="8" y="845"/>
                  </a:lnTo>
                  <a:lnTo>
                    <a:pt x="8" y="853"/>
                  </a:lnTo>
                  <a:lnTo>
                    <a:pt x="8" y="853"/>
                  </a:lnTo>
                  <a:close/>
                  <a:moveTo>
                    <a:pt x="8" y="829"/>
                  </a:moveTo>
                  <a:lnTo>
                    <a:pt x="0" y="829"/>
                  </a:lnTo>
                  <a:lnTo>
                    <a:pt x="0" y="821"/>
                  </a:lnTo>
                  <a:lnTo>
                    <a:pt x="8" y="821"/>
                  </a:lnTo>
                  <a:lnTo>
                    <a:pt x="8" y="829"/>
                  </a:lnTo>
                  <a:lnTo>
                    <a:pt x="8" y="829"/>
                  </a:lnTo>
                  <a:close/>
                  <a:moveTo>
                    <a:pt x="8" y="805"/>
                  </a:moveTo>
                  <a:lnTo>
                    <a:pt x="0" y="805"/>
                  </a:lnTo>
                  <a:lnTo>
                    <a:pt x="0" y="797"/>
                  </a:lnTo>
                  <a:lnTo>
                    <a:pt x="8" y="797"/>
                  </a:lnTo>
                  <a:lnTo>
                    <a:pt x="8" y="805"/>
                  </a:lnTo>
                  <a:lnTo>
                    <a:pt x="8" y="805"/>
                  </a:lnTo>
                  <a:close/>
                  <a:moveTo>
                    <a:pt x="8" y="781"/>
                  </a:moveTo>
                  <a:lnTo>
                    <a:pt x="0" y="781"/>
                  </a:lnTo>
                  <a:lnTo>
                    <a:pt x="0" y="772"/>
                  </a:lnTo>
                  <a:lnTo>
                    <a:pt x="8" y="772"/>
                  </a:lnTo>
                  <a:lnTo>
                    <a:pt x="8" y="781"/>
                  </a:lnTo>
                  <a:lnTo>
                    <a:pt x="8" y="781"/>
                  </a:lnTo>
                  <a:close/>
                  <a:moveTo>
                    <a:pt x="8" y="756"/>
                  </a:moveTo>
                  <a:lnTo>
                    <a:pt x="0" y="756"/>
                  </a:lnTo>
                  <a:lnTo>
                    <a:pt x="0" y="748"/>
                  </a:lnTo>
                  <a:lnTo>
                    <a:pt x="8" y="748"/>
                  </a:lnTo>
                  <a:lnTo>
                    <a:pt x="8" y="756"/>
                  </a:lnTo>
                  <a:lnTo>
                    <a:pt x="8" y="756"/>
                  </a:lnTo>
                  <a:close/>
                  <a:moveTo>
                    <a:pt x="8" y="732"/>
                  </a:moveTo>
                  <a:lnTo>
                    <a:pt x="0" y="732"/>
                  </a:lnTo>
                  <a:lnTo>
                    <a:pt x="0" y="724"/>
                  </a:lnTo>
                  <a:lnTo>
                    <a:pt x="8" y="724"/>
                  </a:lnTo>
                  <a:lnTo>
                    <a:pt x="8" y="732"/>
                  </a:lnTo>
                  <a:lnTo>
                    <a:pt x="8" y="732"/>
                  </a:lnTo>
                  <a:close/>
                  <a:moveTo>
                    <a:pt x="8" y="708"/>
                  </a:moveTo>
                  <a:lnTo>
                    <a:pt x="0" y="708"/>
                  </a:lnTo>
                  <a:lnTo>
                    <a:pt x="0" y="700"/>
                  </a:lnTo>
                  <a:lnTo>
                    <a:pt x="8" y="700"/>
                  </a:lnTo>
                  <a:lnTo>
                    <a:pt x="8" y="708"/>
                  </a:lnTo>
                  <a:lnTo>
                    <a:pt x="8" y="708"/>
                  </a:lnTo>
                  <a:close/>
                  <a:moveTo>
                    <a:pt x="8" y="684"/>
                  </a:moveTo>
                  <a:lnTo>
                    <a:pt x="0" y="684"/>
                  </a:lnTo>
                  <a:lnTo>
                    <a:pt x="0" y="676"/>
                  </a:lnTo>
                  <a:lnTo>
                    <a:pt x="8" y="676"/>
                  </a:lnTo>
                  <a:lnTo>
                    <a:pt x="8" y="684"/>
                  </a:lnTo>
                  <a:lnTo>
                    <a:pt x="8" y="684"/>
                  </a:lnTo>
                  <a:close/>
                  <a:moveTo>
                    <a:pt x="8" y="660"/>
                  </a:moveTo>
                  <a:lnTo>
                    <a:pt x="0" y="660"/>
                  </a:lnTo>
                  <a:lnTo>
                    <a:pt x="0" y="652"/>
                  </a:lnTo>
                  <a:lnTo>
                    <a:pt x="8" y="652"/>
                  </a:lnTo>
                  <a:lnTo>
                    <a:pt x="8" y="660"/>
                  </a:lnTo>
                  <a:lnTo>
                    <a:pt x="8" y="660"/>
                  </a:lnTo>
                  <a:close/>
                  <a:moveTo>
                    <a:pt x="8" y="636"/>
                  </a:moveTo>
                  <a:lnTo>
                    <a:pt x="0" y="636"/>
                  </a:lnTo>
                  <a:lnTo>
                    <a:pt x="0" y="628"/>
                  </a:lnTo>
                  <a:lnTo>
                    <a:pt x="8" y="628"/>
                  </a:lnTo>
                  <a:lnTo>
                    <a:pt x="8" y="636"/>
                  </a:lnTo>
                  <a:lnTo>
                    <a:pt x="8" y="636"/>
                  </a:lnTo>
                  <a:close/>
                  <a:moveTo>
                    <a:pt x="8" y="612"/>
                  </a:moveTo>
                  <a:lnTo>
                    <a:pt x="0" y="612"/>
                  </a:lnTo>
                  <a:lnTo>
                    <a:pt x="0" y="604"/>
                  </a:lnTo>
                  <a:lnTo>
                    <a:pt x="8" y="604"/>
                  </a:lnTo>
                  <a:lnTo>
                    <a:pt x="8" y="612"/>
                  </a:lnTo>
                  <a:lnTo>
                    <a:pt x="8" y="612"/>
                  </a:lnTo>
                  <a:close/>
                  <a:moveTo>
                    <a:pt x="8" y="587"/>
                  </a:moveTo>
                  <a:lnTo>
                    <a:pt x="0" y="587"/>
                  </a:lnTo>
                  <a:lnTo>
                    <a:pt x="0" y="579"/>
                  </a:lnTo>
                  <a:lnTo>
                    <a:pt x="8" y="579"/>
                  </a:lnTo>
                  <a:lnTo>
                    <a:pt x="8" y="587"/>
                  </a:lnTo>
                  <a:lnTo>
                    <a:pt x="8" y="587"/>
                  </a:lnTo>
                  <a:close/>
                  <a:moveTo>
                    <a:pt x="8" y="563"/>
                  </a:moveTo>
                  <a:lnTo>
                    <a:pt x="0" y="563"/>
                  </a:lnTo>
                  <a:lnTo>
                    <a:pt x="0" y="555"/>
                  </a:lnTo>
                  <a:lnTo>
                    <a:pt x="8" y="555"/>
                  </a:lnTo>
                  <a:lnTo>
                    <a:pt x="8" y="563"/>
                  </a:lnTo>
                  <a:lnTo>
                    <a:pt x="8" y="563"/>
                  </a:lnTo>
                  <a:close/>
                  <a:moveTo>
                    <a:pt x="8" y="539"/>
                  </a:moveTo>
                  <a:lnTo>
                    <a:pt x="0" y="539"/>
                  </a:lnTo>
                  <a:lnTo>
                    <a:pt x="0" y="531"/>
                  </a:lnTo>
                  <a:lnTo>
                    <a:pt x="8" y="531"/>
                  </a:lnTo>
                  <a:lnTo>
                    <a:pt x="8" y="539"/>
                  </a:lnTo>
                  <a:lnTo>
                    <a:pt x="8" y="539"/>
                  </a:lnTo>
                  <a:close/>
                  <a:moveTo>
                    <a:pt x="8" y="515"/>
                  </a:moveTo>
                  <a:lnTo>
                    <a:pt x="0" y="515"/>
                  </a:lnTo>
                  <a:lnTo>
                    <a:pt x="0" y="507"/>
                  </a:lnTo>
                  <a:lnTo>
                    <a:pt x="8" y="507"/>
                  </a:lnTo>
                  <a:lnTo>
                    <a:pt x="8" y="515"/>
                  </a:lnTo>
                  <a:lnTo>
                    <a:pt x="8" y="515"/>
                  </a:lnTo>
                  <a:close/>
                  <a:moveTo>
                    <a:pt x="8" y="491"/>
                  </a:moveTo>
                  <a:lnTo>
                    <a:pt x="0" y="491"/>
                  </a:lnTo>
                  <a:lnTo>
                    <a:pt x="0" y="483"/>
                  </a:lnTo>
                  <a:lnTo>
                    <a:pt x="8" y="483"/>
                  </a:lnTo>
                  <a:lnTo>
                    <a:pt x="8" y="491"/>
                  </a:lnTo>
                  <a:lnTo>
                    <a:pt x="8" y="491"/>
                  </a:lnTo>
                  <a:close/>
                  <a:moveTo>
                    <a:pt x="8" y="467"/>
                  </a:moveTo>
                  <a:lnTo>
                    <a:pt x="0" y="467"/>
                  </a:lnTo>
                  <a:lnTo>
                    <a:pt x="0" y="459"/>
                  </a:lnTo>
                  <a:lnTo>
                    <a:pt x="8" y="459"/>
                  </a:lnTo>
                  <a:lnTo>
                    <a:pt x="8" y="467"/>
                  </a:lnTo>
                  <a:lnTo>
                    <a:pt x="8" y="467"/>
                  </a:lnTo>
                  <a:close/>
                  <a:moveTo>
                    <a:pt x="8" y="443"/>
                  </a:moveTo>
                  <a:lnTo>
                    <a:pt x="0" y="443"/>
                  </a:lnTo>
                  <a:lnTo>
                    <a:pt x="0" y="435"/>
                  </a:lnTo>
                  <a:lnTo>
                    <a:pt x="8" y="435"/>
                  </a:lnTo>
                  <a:lnTo>
                    <a:pt x="8" y="443"/>
                  </a:lnTo>
                  <a:lnTo>
                    <a:pt x="8" y="443"/>
                  </a:lnTo>
                  <a:close/>
                  <a:moveTo>
                    <a:pt x="8" y="419"/>
                  </a:moveTo>
                  <a:lnTo>
                    <a:pt x="0" y="419"/>
                  </a:lnTo>
                  <a:lnTo>
                    <a:pt x="0" y="411"/>
                  </a:lnTo>
                  <a:lnTo>
                    <a:pt x="8" y="411"/>
                  </a:lnTo>
                  <a:lnTo>
                    <a:pt x="8" y="419"/>
                  </a:lnTo>
                  <a:lnTo>
                    <a:pt x="8" y="419"/>
                  </a:lnTo>
                  <a:close/>
                  <a:moveTo>
                    <a:pt x="8" y="394"/>
                  </a:moveTo>
                  <a:lnTo>
                    <a:pt x="0" y="394"/>
                  </a:lnTo>
                  <a:lnTo>
                    <a:pt x="0" y="386"/>
                  </a:lnTo>
                  <a:lnTo>
                    <a:pt x="8" y="386"/>
                  </a:lnTo>
                  <a:lnTo>
                    <a:pt x="8" y="394"/>
                  </a:lnTo>
                  <a:lnTo>
                    <a:pt x="8" y="394"/>
                  </a:lnTo>
                  <a:close/>
                  <a:moveTo>
                    <a:pt x="8" y="370"/>
                  </a:moveTo>
                  <a:lnTo>
                    <a:pt x="0" y="370"/>
                  </a:lnTo>
                  <a:lnTo>
                    <a:pt x="0" y="362"/>
                  </a:lnTo>
                  <a:lnTo>
                    <a:pt x="8" y="362"/>
                  </a:lnTo>
                  <a:lnTo>
                    <a:pt x="8" y="370"/>
                  </a:lnTo>
                  <a:lnTo>
                    <a:pt x="8" y="370"/>
                  </a:lnTo>
                  <a:close/>
                  <a:moveTo>
                    <a:pt x="8" y="346"/>
                  </a:moveTo>
                  <a:lnTo>
                    <a:pt x="0" y="346"/>
                  </a:lnTo>
                  <a:lnTo>
                    <a:pt x="0" y="338"/>
                  </a:lnTo>
                  <a:lnTo>
                    <a:pt x="8" y="338"/>
                  </a:lnTo>
                  <a:lnTo>
                    <a:pt x="8" y="346"/>
                  </a:lnTo>
                  <a:lnTo>
                    <a:pt x="8" y="346"/>
                  </a:lnTo>
                  <a:close/>
                  <a:moveTo>
                    <a:pt x="8" y="322"/>
                  </a:moveTo>
                  <a:lnTo>
                    <a:pt x="0" y="322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8" y="322"/>
                  </a:lnTo>
                  <a:lnTo>
                    <a:pt x="8" y="322"/>
                  </a:lnTo>
                  <a:close/>
                  <a:moveTo>
                    <a:pt x="8" y="298"/>
                  </a:moveTo>
                  <a:lnTo>
                    <a:pt x="0" y="298"/>
                  </a:lnTo>
                  <a:lnTo>
                    <a:pt x="0" y="290"/>
                  </a:lnTo>
                  <a:lnTo>
                    <a:pt x="8" y="290"/>
                  </a:lnTo>
                  <a:lnTo>
                    <a:pt x="8" y="298"/>
                  </a:lnTo>
                  <a:lnTo>
                    <a:pt x="8" y="298"/>
                  </a:lnTo>
                  <a:close/>
                  <a:moveTo>
                    <a:pt x="8" y="274"/>
                  </a:moveTo>
                  <a:lnTo>
                    <a:pt x="0" y="274"/>
                  </a:lnTo>
                  <a:lnTo>
                    <a:pt x="0" y="266"/>
                  </a:lnTo>
                  <a:lnTo>
                    <a:pt x="8" y="266"/>
                  </a:lnTo>
                  <a:lnTo>
                    <a:pt x="8" y="274"/>
                  </a:lnTo>
                  <a:lnTo>
                    <a:pt x="8" y="274"/>
                  </a:lnTo>
                  <a:close/>
                  <a:moveTo>
                    <a:pt x="8" y="250"/>
                  </a:moveTo>
                  <a:lnTo>
                    <a:pt x="0" y="250"/>
                  </a:lnTo>
                  <a:lnTo>
                    <a:pt x="0" y="242"/>
                  </a:lnTo>
                  <a:lnTo>
                    <a:pt x="8" y="242"/>
                  </a:lnTo>
                  <a:lnTo>
                    <a:pt x="8" y="250"/>
                  </a:lnTo>
                  <a:lnTo>
                    <a:pt x="8" y="250"/>
                  </a:lnTo>
                  <a:close/>
                  <a:moveTo>
                    <a:pt x="8" y="226"/>
                  </a:moveTo>
                  <a:lnTo>
                    <a:pt x="0" y="226"/>
                  </a:lnTo>
                  <a:lnTo>
                    <a:pt x="0" y="217"/>
                  </a:lnTo>
                  <a:lnTo>
                    <a:pt x="8" y="217"/>
                  </a:lnTo>
                  <a:lnTo>
                    <a:pt x="8" y="226"/>
                  </a:lnTo>
                  <a:lnTo>
                    <a:pt x="8" y="226"/>
                  </a:lnTo>
                  <a:close/>
                  <a:moveTo>
                    <a:pt x="8" y="201"/>
                  </a:moveTo>
                  <a:lnTo>
                    <a:pt x="0" y="201"/>
                  </a:lnTo>
                  <a:lnTo>
                    <a:pt x="0" y="193"/>
                  </a:lnTo>
                  <a:lnTo>
                    <a:pt x="8" y="193"/>
                  </a:lnTo>
                  <a:lnTo>
                    <a:pt x="8" y="201"/>
                  </a:lnTo>
                  <a:lnTo>
                    <a:pt x="8" y="201"/>
                  </a:lnTo>
                  <a:close/>
                  <a:moveTo>
                    <a:pt x="8" y="177"/>
                  </a:moveTo>
                  <a:lnTo>
                    <a:pt x="0" y="177"/>
                  </a:lnTo>
                  <a:lnTo>
                    <a:pt x="0" y="169"/>
                  </a:lnTo>
                  <a:lnTo>
                    <a:pt x="8" y="169"/>
                  </a:lnTo>
                  <a:lnTo>
                    <a:pt x="8" y="177"/>
                  </a:lnTo>
                  <a:lnTo>
                    <a:pt x="8" y="177"/>
                  </a:lnTo>
                  <a:close/>
                  <a:moveTo>
                    <a:pt x="8" y="153"/>
                  </a:moveTo>
                  <a:lnTo>
                    <a:pt x="0" y="153"/>
                  </a:lnTo>
                  <a:lnTo>
                    <a:pt x="0" y="145"/>
                  </a:lnTo>
                  <a:lnTo>
                    <a:pt x="8" y="145"/>
                  </a:lnTo>
                  <a:lnTo>
                    <a:pt x="8" y="153"/>
                  </a:lnTo>
                  <a:lnTo>
                    <a:pt x="8" y="153"/>
                  </a:lnTo>
                  <a:close/>
                  <a:moveTo>
                    <a:pt x="8" y="129"/>
                  </a:moveTo>
                  <a:lnTo>
                    <a:pt x="0" y="129"/>
                  </a:lnTo>
                  <a:lnTo>
                    <a:pt x="0" y="121"/>
                  </a:lnTo>
                  <a:lnTo>
                    <a:pt x="8" y="121"/>
                  </a:lnTo>
                  <a:lnTo>
                    <a:pt x="8" y="129"/>
                  </a:lnTo>
                  <a:lnTo>
                    <a:pt x="8" y="129"/>
                  </a:lnTo>
                  <a:close/>
                  <a:moveTo>
                    <a:pt x="8" y="105"/>
                  </a:moveTo>
                  <a:lnTo>
                    <a:pt x="0" y="105"/>
                  </a:lnTo>
                  <a:lnTo>
                    <a:pt x="0" y="97"/>
                  </a:lnTo>
                  <a:lnTo>
                    <a:pt x="8" y="97"/>
                  </a:lnTo>
                  <a:lnTo>
                    <a:pt x="8" y="105"/>
                  </a:lnTo>
                  <a:lnTo>
                    <a:pt x="8" y="105"/>
                  </a:lnTo>
                  <a:close/>
                  <a:moveTo>
                    <a:pt x="8" y="81"/>
                  </a:moveTo>
                  <a:lnTo>
                    <a:pt x="0" y="81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81"/>
                  </a:lnTo>
                  <a:lnTo>
                    <a:pt x="8" y="81"/>
                  </a:lnTo>
                  <a:close/>
                  <a:moveTo>
                    <a:pt x="8" y="57"/>
                  </a:moveTo>
                  <a:lnTo>
                    <a:pt x="0" y="57"/>
                  </a:lnTo>
                  <a:lnTo>
                    <a:pt x="0" y="49"/>
                  </a:lnTo>
                  <a:lnTo>
                    <a:pt x="8" y="49"/>
                  </a:lnTo>
                  <a:lnTo>
                    <a:pt x="8" y="57"/>
                  </a:lnTo>
                  <a:lnTo>
                    <a:pt x="8" y="57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4164435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88916"/>
            <a:ext cx="10971213" cy="490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3" y="836615"/>
            <a:ext cx="10971213" cy="4897437"/>
          </a:xfrm>
        </p:spPr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9718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52482" y="746184"/>
            <a:ext cx="9302482" cy="1249149"/>
          </a:xfrm>
        </p:spPr>
        <p:txBody>
          <a:bodyPr anchor="b" anchorCtr="0">
            <a:normAutofit/>
          </a:bodyPr>
          <a:lstStyle>
            <a:lvl1pPr algn="l">
              <a:spcAft>
                <a:spcPts val="4000"/>
              </a:spcAft>
              <a:defRPr sz="4400" b="1">
                <a:solidFill>
                  <a:srgbClr val="4F5557"/>
                </a:solidFill>
              </a:defRPr>
            </a:lvl1pPr>
          </a:lstStyle>
          <a:p>
            <a:r>
              <a:rPr lang="nl-NL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2483" y="2037940"/>
            <a:ext cx="8533289" cy="8708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rgbClr val="FF0000"/>
                </a:solidFill>
              </a:defRPr>
            </a:lvl1pPr>
            <a:lvl2pPr marL="609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Click to edit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81972" y="6350540"/>
            <a:ext cx="1206932" cy="365125"/>
          </a:xfrm>
        </p:spPr>
        <p:txBody>
          <a:bodyPr/>
          <a:lstStyle>
            <a:lvl1pPr algn="l">
              <a:defRPr sz="1500" b="1">
                <a:solidFill>
                  <a:srgbClr val="4F555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794" y="6350540"/>
            <a:ext cx="9464175" cy="365125"/>
          </a:xfrm>
        </p:spPr>
        <p:txBody>
          <a:bodyPr/>
          <a:lstStyle>
            <a:lvl1pPr algn="l">
              <a:defRPr sz="1500" b="0">
                <a:solidFill>
                  <a:srgbClr val="4F5557"/>
                </a:solidFill>
              </a:defRPr>
            </a:lvl1pPr>
          </a:lstStyle>
          <a:p>
            <a:endParaRPr lang="en-US" dirty="0" smtClean="0"/>
          </a:p>
        </p:txBody>
      </p:sp>
      <p:pic>
        <p:nvPicPr>
          <p:cNvPr id="2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38016" y="3412222"/>
            <a:ext cx="27335744" cy="10712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2499460" y="3"/>
            <a:ext cx="16931" cy="2444751"/>
            <a:chOff x="1181" y="0"/>
            <a:chExt cx="8" cy="154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81" y="0"/>
              <a:ext cx="8" cy="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1181" y="0"/>
              <a:ext cx="8" cy="1540"/>
            </a:xfrm>
            <a:custGeom>
              <a:avLst/>
              <a:gdLst>
                <a:gd name="T0" fmla="*/ 8 w 8"/>
                <a:gd name="T1" fmla="*/ 1516 h 1540"/>
                <a:gd name="T2" fmla="*/ 0 w 8"/>
                <a:gd name="T3" fmla="*/ 1492 h 1540"/>
                <a:gd name="T4" fmla="*/ 0 w 8"/>
                <a:gd name="T5" fmla="*/ 1460 h 1540"/>
                <a:gd name="T6" fmla="*/ 8 w 8"/>
                <a:gd name="T7" fmla="*/ 1436 h 1540"/>
                <a:gd name="T8" fmla="*/ 8 w 8"/>
                <a:gd name="T9" fmla="*/ 1420 h 1540"/>
                <a:gd name="T10" fmla="*/ 8 w 8"/>
                <a:gd name="T11" fmla="*/ 1396 h 1540"/>
                <a:gd name="T12" fmla="*/ 8 w 8"/>
                <a:gd name="T13" fmla="*/ 1348 h 1540"/>
                <a:gd name="T14" fmla="*/ 0 w 8"/>
                <a:gd name="T15" fmla="*/ 1324 h 1540"/>
                <a:gd name="T16" fmla="*/ 0 w 8"/>
                <a:gd name="T17" fmla="*/ 1292 h 1540"/>
                <a:gd name="T18" fmla="*/ 8 w 8"/>
                <a:gd name="T19" fmla="*/ 1268 h 1540"/>
                <a:gd name="T20" fmla="*/ 8 w 8"/>
                <a:gd name="T21" fmla="*/ 1252 h 1540"/>
                <a:gd name="T22" fmla="*/ 8 w 8"/>
                <a:gd name="T23" fmla="*/ 1228 h 1540"/>
                <a:gd name="T24" fmla="*/ 8 w 8"/>
                <a:gd name="T25" fmla="*/ 1180 h 1540"/>
                <a:gd name="T26" fmla="*/ 0 w 8"/>
                <a:gd name="T27" fmla="*/ 1156 h 1540"/>
                <a:gd name="T28" fmla="*/ 0 w 8"/>
                <a:gd name="T29" fmla="*/ 1124 h 1540"/>
                <a:gd name="T30" fmla="*/ 8 w 8"/>
                <a:gd name="T31" fmla="*/ 1100 h 1540"/>
                <a:gd name="T32" fmla="*/ 8 w 8"/>
                <a:gd name="T33" fmla="*/ 1084 h 1540"/>
                <a:gd name="T34" fmla="*/ 8 w 8"/>
                <a:gd name="T35" fmla="*/ 1060 h 1540"/>
                <a:gd name="T36" fmla="*/ 8 w 8"/>
                <a:gd name="T37" fmla="*/ 1012 h 1540"/>
                <a:gd name="T38" fmla="*/ 0 w 8"/>
                <a:gd name="T39" fmla="*/ 988 h 1540"/>
                <a:gd name="T40" fmla="*/ 0 w 8"/>
                <a:gd name="T41" fmla="*/ 956 h 1540"/>
                <a:gd name="T42" fmla="*/ 8 w 8"/>
                <a:gd name="T43" fmla="*/ 932 h 1540"/>
                <a:gd name="T44" fmla="*/ 8 w 8"/>
                <a:gd name="T45" fmla="*/ 916 h 1540"/>
                <a:gd name="T46" fmla="*/ 8 w 8"/>
                <a:gd name="T47" fmla="*/ 892 h 1540"/>
                <a:gd name="T48" fmla="*/ 8 w 8"/>
                <a:gd name="T49" fmla="*/ 844 h 1540"/>
                <a:gd name="T50" fmla="*/ 0 w 8"/>
                <a:gd name="T51" fmla="*/ 820 h 1540"/>
                <a:gd name="T52" fmla="*/ 0 w 8"/>
                <a:gd name="T53" fmla="*/ 788 h 1540"/>
                <a:gd name="T54" fmla="*/ 8 w 8"/>
                <a:gd name="T55" fmla="*/ 764 h 1540"/>
                <a:gd name="T56" fmla="*/ 8 w 8"/>
                <a:gd name="T57" fmla="*/ 748 h 1540"/>
                <a:gd name="T58" fmla="*/ 8 w 8"/>
                <a:gd name="T59" fmla="*/ 724 h 1540"/>
                <a:gd name="T60" fmla="*/ 8 w 8"/>
                <a:gd name="T61" fmla="*/ 676 h 1540"/>
                <a:gd name="T62" fmla="*/ 0 w 8"/>
                <a:gd name="T63" fmla="*/ 652 h 1540"/>
                <a:gd name="T64" fmla="*/ 0 w 8"/>
                <a:gd name="T65" fmla="*/ 620 h 1540"/>
                <a:gd name="T66" fmla="*/ 8 w 8"/>
                <a:gd name="T67" fmla="*/ 596 h 1540"/>
                <a:gd name="T68" fmla="*/ 8 w 8"/>
                <a:gd name="T69" fmla="*/ 580 h 1540"/>
                <a:gd name="T70" fmla="*/ 8 w 8"/>
                <a:gd name="T71" fmla="*/ 556 h 1540"/>
                <a:gd name="T72" fmla="*/ 8 w 8"/>
                <a:gd name="T73" fmla="*/ 508 h 1540"/>
                <a:gd name="T74" fmla="*/ 0 w 8"/>
                <a:gd name="T75" fmla="*/ 484 h 1540"/>
                <a:gd name="T76" fmla="*/ 0 w 8"/>
                <a:gd name="T77" fmla="*/ 452 h 1540"/>
                <a:gd name="T78" fmla="*/ 8 w 8"/>
                <a:gd name="T79" fmla="*/ 428 h 1540"/>
                <a:gd name="T80" fmla="*/ 8 w 8"/>
                <a:gd name="T81" fmla="*/ 412 h 1540"/>
                <a:gd name="T82" fmla="*/ 8 w 8"/>
                <a:gd name="T83" fmla="*/ 388 h 1540"/>
                <a:gd name="T84" fmla="*/ 8 w 8"/>
                <a:gd name="T85" fmla="*/ 340 h 1540"/>
                <a:gd name="T86" fmla="*/ 0 w 8"/>
                <a:gd name="T87" fmla="*/ 316 h 1540"/>
                <a:gd name="T88" fmla="*/ 0 w 8"/>
                <a:gd name="T89" fmla="*/ 284 h 1540"/>
                <a:gd name="T90" fmla="*/ 8 w 8"/>
                <a:gd name="T91" fmla="*/ 260 h 1540"/>
                <a:gd name="T92" fmla="*/ 8 w 8"/>
                <a:gd name="T93" fmla="*/ 244 h 1540"/>
                <a:gd name="T94" fmla="*/ 8 w 8"/>
                <a:gd name="T95" fmla="*/ 220 h 1540"/>
                <a:gd name="T96" fmla="*/ 8 w 8"/>
                <a:gd name="T97" fmla="*/ 172 h 1540"/>
                <a:gd name="T98" fmla="*/ 0 w 8"/>
                <a:gd name="T99" fmla="*/ 148 h 1540"/>
                <a:gd name="T100" fmla="*/ 0 w 8"/>
                <a:gd name="T101" fmla="*/ 116 h 1540"/>
                <a:gd name="T102" fmla="*/ 8 w 8"/>
                <a:gd name="T103" fmla="*/ 92 h 1540"/>
                <a:gd name="T104" fmla="*/ 8 w 8"/>
                <a:gd name="T105" fmla="*/ 76 h 1540"/>
                <a:gd name="T106" fmla="*/ 8 w 8"/>
                <a:gd name="T107" fmla="*/ 52 h 1540"/>
                <a:gd name="T108" fmla="*/ 8 w 8"/>
                <a:gd name="T109" fmla="*/ 4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" h="1540">
                  <a:moveTo>
                    <a:pt x="8" y="1540"/>
                  </a:moveTo>
                  <a:lnTo>
                    <a:pt x="0" y="1540"/>
                  </a:lnTo>
                  <a:lnTo>
                    <a:pt x="0" y="1532"/>
                  </a:lnTo>
                  <a:lnTo>
                    <a:pt x="8" y="1532"/>
                  </a:lnTo>
                  <a:lnTo>
                    <a:pt x="8" y="1540"/>
                  </a:lnTo>
                  <a:lnTo>
                    <a:pt x="8" y="1540"/>
                  </a:lnTo>
                  <a:close/>
                  <a:moveTo>
                    <a:pt x="8" y="1516"/>
                  </a:moveTo>
                  <a:lnTo>
                    <a:pt x="0" y="1516"/>
                  </a:lnTo>
                  <a:lnTo>
                    <a:pt x="0" y="1508"/>
                  </a:lnTo>
                  <a:lnTo>
                    <a:pt x="8" y="1508"/>
                  </a:lnTo>
                  <a:lnTo>
                    <a:pt x="8" y="1516"/>
                  </a:lnTo>
                  <a:lnTo>
                    <a:pt x="8" y="1516"/>
                  </a:lnTo>
                  <a:close/>
                  <a:moveTo>
                    <a:pt x="8" y="1492"/>
                  </a:moveTo>
                  <a:lnTo>
                    <a:pt x="0" y="1492"/>
                  </a:lnTo>
                  <a:lnTo>
                    <a:pt x="0" y="1484"/>
                  </a:lnTo>
                  <a:lnTo>
                    <a:pt x="8" y="1484"/>
                  </a:lnTo>
                  <a:lnTo>
                    <a:pt x="8" y="1492"/>
                  </a:lnTo>
                  <a:lnTo>
                    <a:pt x="8" y="1492"/>
                  </a:lnTo>
                  <a:close/>
                  <a:moveTo>
                    <a:pt x="8" y="1468"/>
                  </a:moveTo>
                  <a:lnTo>
                    <a:pt x="0" y="1468"/>
                  </a:lnTo>
                  <a:lnTo>
                    <a:pt x="0" y="1460"/>
                  </a:lnTo>
                  <a:lnTo>
                    <a:pt x="8" y="1460"/>
                  </a:lnTo>
                  <a:lnTo>
                    <a:pt x="8" y="1468"/>
                  </a:lnTo>
                  <a:lnTo>
                    <a:pt x="8" y="1468"/>
                  </a:lnTo>
                  <a:close/>
                  <a:moveTo>
                    <a:pt x="8" y="1444"/>
                  </a:moveTo>
                  <a:lnTo>
                    <a:pt x="0" y="1444"/>
                  </a:lnTo>
                  <a:lnTo>
                    <a:pt x="0" y="1436"/>
                  </a:lnTo>
                  <a:lnTo>
                    <a:pt x="8" y="1436"/>
                  </a:lnTo>
                  <a:lnTo>
                    <a:pt x="8" y="1444"/>
                  </a:lnTo>
                  <a:lnTo>
                    <a:pt x="8" y="1444"/>
                  </a:lnTo>
                  <a:close/>
                  <a:moveTo>
                    <a:pt x="8" y="1420"/>
                  </a:moveTo>
                  <a:lnTo>
                    <a:pt x="0" y="1420"/>
                  </a:lnTo>
                  <a:lnTo>
                    <a:pt x="0" y="1412"/>
                  </a:lnTo>
                  <a:lnTo>
                    <a:pt x="8" y="1412"/>
                  </a:lnTo>
                  <a:lnTo>
                    <a:pt x="8" y="1420"/>
                  </a:lnTo>
                  <a:lnTo>
                    <a:pt x="8" y="1420"/>
                  </a:lnTo>
                  <a:close/>
                  <a:moveTo>
                    <a:pt x="8" y="1396"/>
                  </a:moveTo>
                  <a:lnTo>
                    <a:pt x="0" y="1396"/>
                  </a:lnTo>
                  <a:lnTo>
                    <a:pt x="0" y="1388"/>
                  </a:lnTo>
                  <a:lnTo>
                    <a:pt x="8" y="1388"/>
                  </a:lnTo>
                  <a:lnTo>
                    <a:pt x="8" y="1396"/>
                  </a:lnTo>
                  <a:lnTo>
                    <a:pt x="8" y="1396"/>
                  </a:lnTo>
                  <a:close/>
                  <a:moveTo>
                    <a:pt x="8" y="1372"/>
                  </a:moveTo>
                  <a:lnTo>
                    <a:pt x="0" y="1372"/>
                  </a:lnTo>
                  <a:lnTo>
                    <a:pt x="0" y="1364"/>
                  </a:lnTo>
                  <a:lnTo>
                    <a:pt x="8" y="1364"/>
                  </a:lnTo>
                  <a:lnTo>
                    <a:pt x="8" y="1372"/>
                  </a:lnTo>
                  <a:lnTo>
                    <a:pt x="8" y="1372"/>
                  </a:lnTo>
                  <a:close/>
                  <a:moveTo>
                    <a:pt x="8" y="1348"/>
                  </a:moveTo>
                  <a:lnTo>
                    <a:pt x="0" y="1348"/>
                  </a:lnTo>
                  <a:lnTo>
                    <a:pt x="0" y="1340"/>
                  </a:lnTo>
                  <a:lnTo>
                    <a:pt x="8" y="1340"/>
                  </a:lnTo>
                  <a:lnTo>
                    <a:pt x="8" y="1348"/>
                  </a:lnTo>
                  <a:lnTo>
                    <a:pt x="8" y="1348"/>
                  </a:lnTo>
                  <a:close/>
                  <a:moveTo>
                    <a:pt x="8" y="1324"/>
                  </a:moveTo>
                  <a:lnTo>
                    <a:pt x="0" y="1324"/>
                  </a:lnTo>
                  <a:lnTo>
                    <a:pt x="0" y="1316"/>
                  </a:lnTo>
                  <a:lnTo>
                    <a:pt x="8" y="1316"/>
                  </a:lnTo>
                  <a:lnTo>
                    <a:pt x="8" y="1324"/>
                  </a:lnTo>
                  <a:lnTo>
                    <a:pt x="8" y="1324"/>
                  </a:lnTo>
                  <a:close/>
                  <a:moveTo>
                    <a:pt x="8" y="1300"/>
                  </a:moveTo>
                  <a:lnTo>
                    <a:pt x="0" y="1300"/>
                  </a:lnTo>
                  <a:lnTo>
                    <a:pt x="0" y="1292"/>
                  </a:lnTo>
                  <a:lnTo>
                    <a:pt x="8" y="1292"/>
                  </a:lnTo>
                  <a:lnTo>
                    <a:pt x="8" y="1300"/>
                  </a:lnTo>
                  <a:lnTo>
                    <a:pt x="8" y="1300"/>
                  </a:lnTo>
                  <a:close/>
                  <a:moveTo>
                    <a:pt x="8" y="1276"/>
                  </a:moveTo>
                  <a:lnTo>
                    <a:pt x="0" y="1276"/>
                  </a:lnTo>
                  <a:lnTo>
                    <a:pt x="0" y="1268"/>
                  </a:lnTo>
                  <a:lnTo>
                    <a:pt x="8" y="1268"/>
                  </a:lnTo>
                  <a:lnTo>
                    <a:pt x="8" y="1276"/>
                  </a:lnTo>
                  <a:lnTo>
                    <a:pt x="8" y="1276"/>
                  </a:lnTo>
                  <a:close/>
                  <a:moveTo>
                    <a:pt x="8" y="1252"/>
                  </a:moveTo>
                  <a:lnTo>
                    <a:pt x="0" y="1252"/>
                  </a:lnTo>
                  <a:lnTo>
                    <a:pt x="0" y="1244"/>
                  </a:lnTo>
                  <a:lnTo>
                    <a:pt x="8" y="1244"/>
                  </a:lnTo>
                  <a:lnTo>
                    <a:pt x="8" y="1252"/>
                  </a:lnTo>
                  <a:lnTo>
                    <a:pt x="8" y="1252"/>
                  </a:lnTo>
                  <a:close/>
                  <a:moveTo>
                    <a:pt x="8" y="1228"/>
                  </a:moveTo>
                  <a:lnTo>
                    <a:pt x="0" y="1228"/>
                  </a:lnTo>
                  <a:lnTo>
                    <a:pt x="0" y="1220"/>
                  </a:lnTo>
                  <a:lnTo>
                    <a:pt x="8" y="1220"/>
                  </a:lnTo>
                  <a:lnTo>
                    <a:pt x="8" y="1228"/>
                  </a:lnTo>
                  <a:lnTo>
                    <a:pt x="8" y="1228"/>
                  </a:lnTo>
                  <a:close/>
                  <a:moveTo>
                    <a:pt x="8" y="1204"/>
                  </a:moveTo>
                  <a:lnTo>
                    <a:pt x="0" y="1204"/>
                  </a:lnTo>
                  <a:lnTo>
                    <a:pt x="0" y="1196"/>
                  </a:lnTo>
                  <a:lnTo>
                    <a:pt x="8" y="1196"/>
                  </a:lnTo>
                  <a:lnTo>
                    <a:pt x="8" y="1204"/>
                  </a:lnTo>
                  <a:lnTo>
                    <a:pt x="8" y="1204"/>
                  </a:lnTo>
                  <a:close/>
                  <a:moveTo>
                    <a:pt x="8" y="1180"/>
                  </a:moveTo>
                  <a:lnTo>
                    <a:pt x="0" y="1180"/>
                  </a:lnTo>
                  <a:lnTo>
                    <a:pt x="0" y="1172"/>
                  </a:lnTo>
                  <a:lnTo>
                    <a:pt x="8" y="1172"/>
                  </a:lnTo>
                  <a:lnTo>
                    <a:pt x="8" y="1180"/>
                  </a:lnTo>
                  <a:lnTo>
                    <a:pt x="8" y="1180"/>
                  </a:lnTo>
                  <a:close/>
                  <a:moveTo>
                    <a:pt x="8" y="1156"/>
                  </a:moveTo>
                  <a:lnTo>
                    <a:pt x="0" y="1156"/>
                  </a:lnTo>
                  <a:lnTo>
                    <a:pt x="0" y="1148"/>
                  </a:lnTo>
                  <a:lnTo>
                    <a:pt x="8" y="1148"/>
                  </a:lnTo>
                  <a:lnTo>
                    <a:pt x="8" y="1156"/>
                  </a:lnTo>
                  <a:lnTo>
                    <a:pt x="8" y="1156"/>
                  </a:lnTo>
                  <a:close/>
                  <a:moveTo>
                    <a:pt x="8" y="1132"/>
                  </a:moveTo>
                  <a:lnTo>
                    <a:pt x="0" y="1132"/>
                  </a:lnTo>
                  <a:lnTo>
                    <a:pt x="0" y="1124"/>
                  </a:lnTo>
                  <a:lnTo>
                    <a:pt x="8" y="1124"/>
                  </a:lnTo>
                  <a:lnTo>
                    <a:pt x="8" y="1132"/>
                  </a:lnTo>
                  <a:lnTo>
                    <a:pt x="8" y="1132"/>
                  </a:lnTo>
                  <a:close/>
                  <a:moveTo>
                    <a:pt x="8" y="1108"/>
                  </a:moveTo>
                  <a:lnTo>
                    <a:pt x="0" y="1108"/>
                  </a:lnTo>
                  <a:lnTo>
                    <a:pt x="0" y="1100"/>
                  </a:lnTo>
                  <a:lnTo>
                    <a:pt x="8" y="1100"/>
                  </a:lnTo>
                  <a:lnTo>
                    <a:pt x="8" y="1108"/>
                  </a:lnTo>
                  <a:lnTo>
                    <a:pt x="8" y="1108"/>
                  </a:lnTo>
                  <a:close/>
                  <a:moveTo>
                    <a:pt x="8" y="1084"/>
                  </a:moveTo>
                  <a:lnTo>
                    <a:pt x="0" y="1084"/>
                  </a:lnTo>
                  <a:lnTo>
                    <a:pt x="0" y="1076"/>
                  </a:lnTo>
                  <a:lnTo>
                    <a:pt x="8" y="1076"/>
                  </a:lnTo>
                  <a:lnTo>
                    <a:pt x="8" y="1084"/>
                  </a:lnTo>
                  <a:lnTo>
                    <a:pt x="8" y="1084"/>
                  </a:lnTo>
                  <a:close/>
                  <a:moveTo>
                    <a:pt x="8" y="1060"/>
                  </a:moveTo>
                  <a:lnTo>
                    <a:pt x="0" y="1060"/>
                  </a:lnTo>
                  <a:lnTo>
                    <a:pt x="0" y="1052"/>
                  </a:lnTo>
                  <a:lnTo>
                    <a:pt x="8" y="1052"/>
                  </a:lnTo>
                  <a:lnTo>
                    <a:pt x="8" y="1060"/>
                  </a:lnTo>
                  <a:lnTo>
                    <a:pt x="8" y="1060"/>
                  </a:lnTo>
                  <a:close/>
                  <a:moveTo>
                    <a:pt x="8" y="1036"/>
                  </a:moveTo>
                  <a:lnTo>
                    <a:pt x="0" y="1036"/>
                  </a:lnTo>
                  <a:lnTo>
                    <a:pt x="0" y="1028"/>
                  </a:lnTo>
                  <a:lnTo>
                    <a:pt x="8" y="1028"/>
                  </a:lnTo>
                  <a:lnTo>
                    <a:pt x="8" y="1036"/>
                  </a:lnTo>
                  <a:lnTo>
                    <a:pt x="8" y="1036"/>
                  </a:lnTo>
                  <a:close/>
                  <a:moveTo>
                    <a:pt x="8" y="1012"/>
                  </a:moveTo>
                  <a:lnTo>
                    <a:pt x="0" y="1012"/>
                  </a:lnTo>
                  <a:lnTo>
                    <a:pt x="0" y="1004"/>
                  </a:lnTo>
                  <a:lnTo>
                    <a:pt x="8" y="1004"/>
                  </a:lnTo>
                  <a:lnTo>
                    <a:pt x="8" y="1012"/>
                  </a:lnTo>
                  <a:lnTo>
                    <a:pt x="8" y="1012"/>
                  </a:lnTo>
                  <a:close/>
                  <a:moveTo>
                    <a:pt x="8" y="988"/>
                  </a:moveTo>
                  <a:lnTo>
                    <a:pt x="0" y="988"/>
                  </a:lnTo>
                  <a:lnTo>
                    <a:pt x="0" y="980"/>
                  </a:lnTo>
                  <a:lnTo>
                    <a:pt x="8" y="980"/>
                  </a:lnTo>
                  <a:lnTo>
                    <a:pt x="8" y="988"/>
                  </a:lnTo>
                  <a:lnTo>
                    <a:pt x="8" y="988"/>
                  </a:lnTo>
                  <a:close/>
                  <a:moveTo>
                    <a:pt x="8" y="964"/>
                  </a:moveTo>
                  <a:lnTo>
                    <a:pt x="0" y="964"/>
                  </a:lnTo>
                  <a:lnTo>
                    <a:pt x="0" y="956"/>
                  </a:lnTo>
                  <a:lnTo>
                    <a:pt x="8" y="956"/>
                  </a:lnTo>
                  <a:lnTo>
                    <a:pt x="8" y="964"/>
                  </a:lnTo>
                  <a:lnTo>
                    <a:pt x="8" y="964"/>
                  </a:lnTo>
                  <a:close/>
                  <a:moveTo>
                    <a:pt x="8" y="940"/>
                  </a:moveTo>
                  <a:lnTo>
                    <a:pt x="0" y="940"/>
                  </a:lnTo>
                  <a:lnTo>
                    <a:pt x="0" y="932"/>
                  </a:lnTo>
                  <a:lnTo>
                    <a:pt x="8" y="932"/>
                  </a:lnTo>
                  <a:lnTo>
                    <a:pt x="8" y="940"/>
                  </a:lnTo>
                  <a:lnTo>
                    <a:pt x="8" y="940"/>
                  </a:lnTo>
                  <a:close/>
                  <a:moveTo>
                    <a:pt x="8" y="916"/>
                  </a:moveTo>
                  <a:lnTo>
                    <a:pt x="0" y="916"/>
                  </a:lnTo>
                  <a:lnTo>
                    <a:pt x="0" y="908"/>
                  </a:lnTo>
                  <a:lnTo>
                    <a:pt x="8" y="908"/>
                  </a:lnTo>
                  <a:lnTo>
                    <a:pt x="8" y="916"/>
                  </a:lnTo>
                  <a:lnTo>
                    <a:pt x="8" y="916"/>
                  </a:lnTo>
                  <a:close/>
                  <a:moveTo>
                    <a:pt x="8" y="892"/>
                  </a:moveTo>
                  <a:lnTo>
                    <a:pt x="0" y="892"/>
                  </a:lnTo>
                  <a:lnTo>
                    <a:pt x="0" y="884"/>
                  </a:lnTo>
                  <a:lnTo>
                    <a:pt x="8" y="884"/>
                  </a:lnTo>
                  <a:lnTo>
                    <a:pt x="8" y="892"/>
                  </a:lnTo>
                  <a:lnTo>
                    <a:pt x="8" y="892"/>
                  </a:lnTo>
                  <a:close/>
                  <a:moveTo>
                    <a:pt x="8" y="868"/>
                  </a:moveTo>
                  <a:lnTo>
                    <a:pt x="0" y="868"/>
                  </a:lnTo>
                  <a:lnTo>
                    <a:pt x="0" y="860"/>
                  </a:lnTo>
                  <a:lnTo>
                    <a:pt x="8" y="860"/>
                  </a:lnTo>
                  <a:lnTo>
                    <a:pt x="8" y="868"/>
                  </a:lnTo>
                  <a:lnTo>
                    <a:pt x="8" y="868"/>
                  </a:lnTo>
                  <a:close/>
                  <a:moveTo>
                    <a:pt x="8" y="844"/>
                  </a:moveTo>
                  <a:lnTo>
                    <a:pt x="0" y="844"/>
                  </a:lnTo>
                  <a:lnTo>
                    <a:pt x="0" y="836"/>
                  </a:lnTo>
                  <a:lnTo>
                    <a:pt x="8" y="836"/>
                  </a:lnTo>
                  <a:lnTo>
                    <a:pt x="8" y="844"/>
                  </a:lnTo>
                  <a:lnTo>
                    <a:pt x="8" y="844"/>
                  </a:lnTo>
                  <a:close/>
                  <a:moveTo>
                    <a:pt x="8" y="820"/>
                  </a:moveTo>
                  <a:lnTo>
                    <a:pt x="0" y="820"/>
                  </a:lnTo>
                  <a:lnTo>
                    <a:pt x="0" y="812"/>
                  </a:lnTo>
                  <a:lnTo>
                    <a:pt x="8" y="812"/>
                  </a:lnTo>
                  <a:lnTo>
                    <a:pt x="8" y="820"/>
                  </a:lnTo>
                  <a:lnTo>
                    <a:pt x="8" y="820"/>
                  </a:lnTo>
                  <a:close/>
                  <a:moveTo>
                    <a:pt x="8" y="796"/>
                  </a:moveTo>
                  <a:lnTo>
                    <a:pt x="0" y="796"/>
                  </a:lnTo>
                  <a:lnTo>
                    <a:pt x="0" y="788"/>
                  </a:lnTo>
                  <a:lnTo>
                    <a:pt x="8" y="788"/>
                  </a:lnTo>
                  <a:lnTo>
                    <a:pt x="8" y="796"/>
                  </a:lnTo>
                  <a:lnTo>
                    <a:pt x="8" y="796"/>
                  </a:lnTo>
                  <a:close/>
                  <a:moveTo>
                    <a:pt x="8" y="772"/>
                  </a:moveTo>
                  <a:lnTo>
                    <a:pt x="0" y="772"/>
                  </a:lnTo>
                  <a:lnTo>
                    <a:pt x="0" y="764"/>
                  </a:lnTo>
                  <a:lnTo>
                    <a:pt x="8" y="764"/>
                  </a:lnTo>
                  <a:lnTo>
                    <a:pt x="8" y="772"/>
                  </a:lnTo>
                  <a:lnTo>
                    <a:pt x="8" y="772"/>
                  </a:lnTo>
                  <a:close/>
                  <a:moveTo>
                    <a:pt x="8" y="748"/>
                  </a:moveTo>
                  <a:lnTo>
                    <a:pt x="0" y="748"/>
                  </a:lnTo>
                  <a:lnTo>
                    <a:pt x="0" y="740"/>
                  </a:lnTo>
                  <a:lnTo>
                    <a:pt x="8" y="740"/>
                  </a:lnTo>
                  <a:lnTo>
                    <a:pt x="8" y="748"/>
                  </a:lnTo>
                  <a:lnTo>
                    <a:pt x="8" y="748"/>
                  </a:lnTo>
                  <a:close/>
                  <a:moveTo>
                    <a:pt x="8" y="724"/>
                  </a:moveTo>
                  <a:lnTo>
                    <a:pt x="0" y="724"/>
                  </a:lnTo>
                  <a:lnTo>
                    <a:pt x="0" y="716"/>
                  </a:lnTo>
                  <a:lnTo>
                    <a:pt x="8" y="716"/>
                  </a:lnTo>
                  <a:lnTo>
                    <a:pt x="8" y="724"/>
                  </a:lnTo>
                  <a:lnTo>
                    <a:pt x="8" y="724"/>
                  </a:lnTo>
                  <a:close/>
                  <a:moveTo>
                    <a:pt x="8" y="700"/>
                  </a:moveTo>
                  <a:lnTo>
                    <a:pt x="0" y="700"/>
                  </a:lnTo>
                  <a:lnTo>
                    <a:pt x="0" y="692"/>
                  </a:lnTo>
                  <a:lnTo>
                    <a:pt x="8" y="692"/>
                  </a:lnTo>
                  <a:lnTo>
                    <a:pt x="8" y="700"/>
                  </a:lnTo>
                  <a:lnTo>
                    <a:pt x="8" y="700"/>
                  </a:lnTo>
                  <a:close/>
                  <a:moveTo>
                    <a:pt x="8" y="676"/>
                  </a:moveTo>
                  <a:lnTo>
                    <a:pt x="0" y="676"/>
                  </a:lnTo>
                  <a:lnTo>
                    <a:pt x="0" y="668"/>
                  </a:lnTo>
                  <a:lnTo>
                    <a:pt x="8" y="668"/>
                  </a:lnTo>
                  <a:lnTo>
                    <a:pt x="8" y="676"/>
                  </a:lnTo>
                  <a:lnTo>
                    <a:pt x="8" y="676"/>
                  </a:lnTo>
                  <a:close/>
                  <a:moveTo>
                    <a:pt x="8" y="652"/>
                  </a:moveTo>
                  <a:lnTo>
                    <a:pt x="0" y="652"/>
                  </a:lnTo>
                  <a:lnTo>
                    <a:pt x="0" y="644"/>
                  </a:lnTo>
                  <a:lnTo>
                    <a:pt x="8" y="644"/>
                  </a:lnTo>
                  <a:lnTo>
                    <a:pt x="8" y="652"/>
                  </a:lnTo>
                  <a:lnTo>
                    <a:pt x="8" y="652"/>
                  </a:lnTo>
                  <a:close/>
                  <a:moveTo>
                    <a:pt x="8" y="628"/>
                  </a:moveTo>
                  <a:lnTo>
                    <a:pt x="0" y="628"/>
                  </a:lnTo>
                  <a:lnTo>
                    <a:pt x="0" y="620"/>
                  </a:lnTo>
                  <a:lnTo>
                    <a:pt x="8" y="620"/>
                  </a:lnTo>
                  <a:lnTo>
                    <a:pt x="8" y="628"/>
                  </a:lnTo>
                  <a:lnTo>
                    <a:pt x="8" y="628"/>
                  </a:lnTo>
                  <a:close/>
                  <a:moveTo>
                    <a:pt x="8" y="604"/>
                  </a:moveTo>
                  <a:lnTo>
                    <a:pt x="0" y="604"/>
                  </a:lnTo>
                  <a:lnTo>
                    <a:pt x="0" y="596"/>
                  </a:lnTo>
                  <a:lnTo>
                    <a:pt x="8" y="596"/>
                  </a:lnTo>
                  <a:lnTo>
                    <a:pt x="8" y="604"/>
                  </a:lnTo>
                  <a:lnTo>
                    <a:pt x="8" y="604"/>
                  </a:lnTo>
                  <a:close/>
                  <a:moveTo>
                    <a:pt x="8" y="580"/>
                  </a:moveTo>
                  <a:lnTo>
                    <a:pt x="0" y="580"/>
                  </a:lnTo>
                  <a:lnTo>
                    <a:pt x="0" y="572"/>
                  </a:lnTo>
                  <a:lnTo>
                    <a:pt x="8" y="572"/>
                  </a:lnTo>
                  <a:lnTo>
                    <a:pt x="8" y="580"/>
                  </a:lnTo>
                  <a:lnTo>
                    <a:pt x="8" y="580"/>
                  </a:lnTo>
                  <a:close/>
                  <a:moveTo>
                    <a:pt x="8" y="556"/>
                  </a:moveTo>
                  <a:lnTo>
                    <a:pt x="0" y="556"/>
                  </a:lnTo>
                  <a:lnTo>
                    <a:pt x="0" y="548"/>
                  </a:lnTo>
                  <a:lnTo>
                    <a:pt x="8" y="548"/>
                  </a:lnTo>
                  <a:lnTo>
                    <a:pt x="8" y="556"/>
                  </a:lnTo>
                  <a:lnTo>
                    <a:pt x="8" y="556"/>
                  </a:lnTo>
                  <a:close/>
                  <a:moveTo>
                    <a:pt x="8" y="532"/>
                  </a:moveTo>
                  <a:lnTo>
                    <a:pt x="0" y="532"/>
                  </a:lnTo>
                  <a:lnTo>
                    <a:pt x="0" y="524"/>
                  </a:lnTo>
                  <a:lnTo>
                    <a:pt x="8" y="524"/>
                  </a:lnTo>
                  <a:lnTo>
                    <a:pt x="8" y="532"/>
                  </a:lnTo>
                  <a:lnTo>
                    <a:pt x="8" y="532"/>
                  </a:lnTo>
                  <a:close/>
                  <a:moveTo>
                    <a:pt x="8" y="508"/>
                  </a:moveTo>
                  <a:lnTo>
                    <a:pt x="0" y="508"/>
                  </a:lnTo>
                  <a:lnTo>
                    <a:pt x="0" y="500"/>
                  </a:lnTo>
                  <a:lnTo>
                    <a:pt x="8" y="500"/>
                  </a:lnTo>
                  <a:lnTo>
                    <a:pt x="8" y="508"/>
                  </a:lnTo>
                  <a:lnTo>
                    <a:pt x="8" y="508"/>
                  </a:lnTo>
                  <a:close/>
                  <a:moveTo>
                    <a:pt x="8" y="484"/>
                  </a:moveTo>
                  <a:lnTo>
                    <a:pt x="0" y="484"/>
                  </a:lnTo>
                  <a:lnTo>
                    <a:pt x="0" y="476"/>
                  </a:lnTo>
                  <a:lnTo>
                    <a:pt x="8" y="476"/>
                  </a:lnTo>
                  <a:lnTo>
                    <a:pt x="8" y="484"/>
                  </a:lnTo>
                  <a:lnTo>
                    <a:pt x="8" y="484"/>
                  </a:lnTo>
                  <a:close/>
                  <a:moveTo>
                    <a:pt x="8" y="460"/>
                  </a:moveTo>
                  <a:lnTo>
                    <a:pt x="0" y="460"/>
                  </a:lnTo>
                  <a:lnTo>
                    <a:pt x="0" y="452"/>
                  </a:lnTo>
                  <a:lnTo>
                    <a:pt x="8" y="452"/>
                  </a:lnTo>
                  <a:lnTo>
                    <a:pt x="8" y="460"/>
                  </a:lnTo>
                  <a:lnTo>
                    <a:pt x="8" y="460"/>
                  </a:lnTo>
                  <a:close/>
                  <a:moveTo>
                    <a:pt x="8" y="436"/>
                  </a:moveTo>
                  <a:lnTo>
                    <a:pt x="0" y="436"/>
                  </a:lnTo>
                  <a:lnTo>
                    <a:pt x="0" y="428"/>
                  </a:lnTo>
                  <a:lnTo>
                    <a:pt x="8" y="428"/>
                  </a:lnTo>
                  <a:lnTo>
                    <a:pt x="8" y="436"/>
                  </a:lnTo>
                  <a:lnTo>
                    <a:pt x="8" y="436"/>
                  </a:lnTo>
                  <a:close/>
                  <a:moveTo>
                    <a:pt x="8" y="412"/>
                  </a:moveTo>
                  <a:lnTo>
                    <a:pt x="0" y="412"/>
                  </a:lnTo>
                  <a:lnTo>
                    <a:pt x="0" y="404"/>
                  </a:lnTo>
                  <a:lnTo>
                    <a:pt x="8" y="404"/>
                  </a:lnTo>
                  <a:lnTo>
                    <a:pt x="8" y="412"/>
                  </a:lnTo>
                  <a:lnTo>
                    <a:pt x="8" y="412"/>
                  </a:lnTo>
                  <a:close/>
                  <a:moveTo>
                    <a:pt x="8" y="388"/>
                  </a:moveTo>
                  <a:lnTo>
                    <a:pt x="0" y="388"/>
                  </a:lnTo>
                  <a:lnTo>
                    <a:pt x="0" y="380"/>
                  </a:lnTo>
                  <a:lnTo>
                    <a:pt x="8" y="380"/>
                  </a:lnTo>
                  <a:lnTo>
                    <a:pt x="8" y="388"/>
                  </a:lnTo>
                  <a:lnTo>
                    <a:pt x="8" y="388"/>
                  </a:lnTo>
                  <a:close/>
                  <a:moveTo>
                    <a:pt x="8" y="364"/>
                  </a:moveTo>
                  <a:lnTo>
                    <a:pt x="0" y="364"/>
                  </a:lnTo>
                  <a:lnTo>
                    <a:pt x="0" y="356"/>
                  </a:lnTo>
                  <a:lnTo>
                    <a:pt x="8" y="356"/>
                  </a:lnTo>
                  <a:lnTo>
                    <a:pt x="8" y="364"/>
                  </a:lnTo>
                  <a:lnTo>
                    <a:pt x="8" y="364"/>
                  </a:lnTo>
                  <a:close/>
                  <a:moveTo>
                    <a:pt x="8" y="340"/>
                  </a:moveTo>
                  <a:lnTo>
                    <a:pt x="0" y="340"/>
                  </a:lnTo>
                  <a:lnTo>
                    <a:pt x="0" y="332"/>
                  </a:lnTo>
                  <a:lnTo>
                    <a:pt x="8" y="332"/>
                  </a:lnTo>
                  <a:lnTo>
                    <a:pt x="8" y="340"/>
                  </a:lnTo>
                  <a:lnTo>
                    <a:pt x="8" y="340"/>
                  </a:lnTo>
                  <a:close/>
                  <a:moveTo>
                    <a:pt x="8" y="316"/>
                  </a:moveTo>
                  <a:lnTo>
                    <a:pt x="0" y="316"/>
                  </a:lnTo>
                  <a:lnTo>
                    <a:pt x="0" y="308"/>
                  </a:lnTo>
                  <a:lnTo>
                    <a:pt x="8" y="308"/>
                  </a:lnTo>
                  <a:lnTo>
                    <a:pt x="8" y="316"/>
                  </a:lnTo>
                  <a:lnTo>
                    <a:pt x="8" y="316"/>
                  </a:lnTo>
                  <a:close/>
                  <a:moveTo>
                    <a:pt x="8" y="292"/>
                  </a:moveTo>
                  <a:lnTo>
                    <a:pt x="0" y="292"/>
                  </a:lnTo>
                  <a:lnTo>
                    <a:pt x="0" y="284"/>
                  </a:lnTo>
                  <a:lnTo>
                    <a:pt x="8" y="284"/>
                  </a:lnTo>
                  <a:lnTo>
                    <a:pt x="8" y="292"/>
                  </a:lnTo>
                  <a:lnTo>
                    <a:pt x="8" y="292"/>
                  </a:lnTo>
                  <a:close/>
                  <a:moveTo>
                    <a:pt x="8" y="268"/>
                  </a:moveTo>
                  <a:lnTo>
                    <a:pt x="0" y="268"/>
                  </a:lnTo>
                  <a:lnTo>
                    <a:pt x="0" y="260"/>
                  </a:lnTo>
                  <a:lnTo>
                    <a:pt x="8" y="260"/>
                  </a:lnTo>
                  <a:lnTo>
                    <a:pt x="8" y="268"/>
                  </a:lnTo>
                  <a:lnTo>
                    <a:pt x="8" y="268"/>
                  </a:lnTo>
                  <a:close/>
                  <a:moveTo>
                    <a:pt x="8" y="244"/>
                  </a:moveTo>
                  <a:lnTo>
                    <a:pt x="0" y="244"/>
                  </a:lnTo>
                  <a:lnTo>
                    <a:pt x="0" y="236"/>
                  </a:lnTo>
                  <a:lnTo>
                    <a:pt x="8" y="236"/>
                  </a:lnTo>
                  <a:lnTo>
                    <a:pt x="8" y="244"/>
                  </a:lnTo>
                  <a:lnTo>
                    <a:pt x="8" y="244"/>
                  </a:lnTo>
                  <a:close/>
                  <a:moveTo>
                    <a:pt x="8" y="220"/>
                  </a:moveTo>
                  <a:lnTo>
                    <a:pt x="0" y="220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220"/>
                  </a:lnTo>
                  <a:lnTo>
                    <a:pt x="8" y="220"/>
                  </a:lnTo>
                  <a:close/>
                  <a:moveTo>
                    <a:pt x="8" y="196"/>
                  </a:moveTo>
                  <a:lnTo>
                    <a:pt x="0" y="196"/>
                  </a:lnTo>
                  <a:lnTo>
                    <a:pt x="0" y="188"/>
                  </a:lnTo>
                  <a:lnTo>
                    <a:pt x="8" y="188"/>
                  </a:lnTo>
                  <a:lnTo>
                    <a:pt x="8" y="196"/>
                  </a:lnTo>
                  <a:lnTo>
                    <a:pt x="8" y="196"/>
                  </a:lnTo>
                  <a:close/>
                  <a:moveTo>
                    <a:pt x="8" y="172"/>
                  </a:moveTo>
                  <a:lnTo>
                    <a:pt x="0" y="172"/>
                  </a:lnTo>
                  <a:lnTo>
                    <a:pt x="0" y="164"/>
                  </a:lnTo>
                  <a:lnTo>
                    <a:pt x="8" y="164"/>
                  </a:lnTo>
                  <a:lnTo>
                    <a:pt x="8" y="172"/>
                  </a:lnTo>
                  <a:lnTo>
                    <a:pt x="8" y="172"/>
                  </a:lnTo>
                  <a:close/>
                  <a:moveTo>
                    <a:pt x="8" y="148"/>
                  </a:moveTo>
                  <a:lnTo>
                    <a:pt x="0" y="148"/>
                  </a:lnTo>
                  <a:lnTo>
                    <a:pt x="0" y="140"/>
                  </a:lnTo>
                  <a:lnTo>
                    <a:pt x="8" y="140"/>
                  </a:lnTo>
                  <a:lnTo>
                    <a:pt x="8" y="148"/>
                  </a:lnTo>
                  <a:lnTo>
                    <a:pt x="8" y="148"/>
                  </a:lnTo>
                  <a:close/>
                  <a:moveTo>
                    <a:pt x="8" y="124"/>
                  </a:moveTo>
                  <a:lnTo>
                    <a:pt x="0" y="124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24"/>
                  </a:lnTo>
                  <a:lnTo>
                    <a:pt x="8" y="124"/>
                  </a:lnTo>
                  <a:close/>
                  <a:moveTo>
                    <a:pt x="8" y="100"/>
                  </a:moveTo>
                  <a:lnTo>
                    <a:pt x="0" y="100"/>
                  </a:lnTo>
                  <a:lnTo>
                    <a:pt x="0" y="92"/>
                  </a:lnTo>
                  <a:lnTo>
                    <a:pt x="8" y="92"/>
                  </a:lnTo>
                  <a:lnTo>
                    <a:pt x="8" y="100"/>
                  </a:lnTo>
                  <a:lnTo>
                    <a:pt x="8" y="100"/>
                  </a:lnTo>
                  <a:close/>
                  <a:moveTo>
                    <a:pt x="8" y="76"/>
                  </a:moveTo>
                  <a:lnTo>
                    <a:pt x="0" y="76"/>
                  </a:lnTo>
                  <a:lnTo>
                    <a:pt x="0" y="68"/>
                  </a:lnTo>
                  <a:lnTo>
                    <a:pt x="8" y="68"/>
                  </a:lnTo>
                  <a:lnTo>
                    <a:pt x="8" y="76"/>
                  </a:lnTo>
                  <a:lnTo>
                    <a:pt x="8" y="76"/>
                  </a:lnTo>
                  <a:close/>
                  <a:moveTo>
                    <a:pt x="8" y="52"/>
                  </a:moveTo>
                  <a:lnTo>
                    <a:pt x="0" y="52"/>
                  </a:lnTo>
                  <a:lnTo>
                    <a:pt x="0" y="44"/>
                  </a:lnTo>
                  <a:lnTo>
                    <a:pt x="8" y="44"/>
                  </a:lnTo>
                  <a:lnTo>
                    <a:pt x="8" y="52"/>
                  </a:lnTo>
                  <a:lnTo>
                    <a:pt x="8" y="52"/>
                  </a:lnTo>
                  <a:close/>
                  <a:moveTo>
                    <a:pt x="8" y="28"/>
                  </a:moveTo>
                  <a:lnTo>
                    <a:pt x="0" y="28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28"/>
                  </a:lnTo>
                  <a:lnTo>
                    <a:pt x="8" y="28"/>
                  </a:lnTo>
                  <a:close/>
                  <a:moveTo>
                    <a:pt x="8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pic>
        <p:nvPicPr>
          <p:cNvPr id="33" name="Afbeelding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808" y="6487697"/>
            <a:ext cx="16931" cy="3556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447" y="6480007"/>
            <a:ext cx="16931" cy="355600"/>
          </a:xfrm>
          <a:prstGeom prst="rect">
            <a:avLst/>
          </a:prstGeom>
        </p:spPr>
      </p:pic>
      <p:pic>
        <p:nvPicPr>
          <p:cNvPr id="14" name="Afbeelding 3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53" y="775633"/>
            <a:ext cx="1726833" cy="1727057"/>
          </a:xfrm>
          <a:prstGeom prst="rect">
            <a:avLst/>
          </a:prstGeom>
        </p:spPr>
      </p:pic>
      <p:pic>
        <p:nvPicPr>
          <p:cNvPr id="15" name="Picture 22" descr="grid-0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136804"/>
            <a:ext cx="12190412" cy="1613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17" y="2554027"/>
            <a:ext cx="144761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7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8.33333E-7 -2.96296E-6 L 1.00052 -2.96296E-6 L 8.33333E-7 -2.96296E-6 Z " pathEditMode="relative" rAng="0" ptsTypes="AAA">
                                      <p:cBhvr>
                                        <p:cTn id="6" dur="23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17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 bwMode="black">
          <a:xfrm>
            <a:off x="-12233" y="6341071"/>
            <a:ext cx="12200012" cy="52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1820" y="288295"/>
            <a:ext cx="10208271" cy="737868"/>
          </a:xfrm>
        </p:spPr>
        <p:txBody>
          <a:bodyPr anchor="b" anchorCtr="0">
            <a:normAutofit/>
          </a:bodyPr>
          <a:lstStyle>
            <a:lvl1pPr algn="l">
              <a:defRPr sz="3100" baseline="0">
                <a:latin typeface="Verdana" pitchFamily="34" charset="0"/>
              </a:defRPr>
            </a:lvl1pPr>
          </a:lstStyle>
          <a:p>
            <a:r>
              <a:rPr lang="nl-NL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91820" y="1198884"/>
            <a:ext cx="10208271" cy="4554221"/>
          </a:xfrm>
        </p:spPr>
        <p:txBody>
          <a:bodyPr/>
          <a:lstStyle>
            <a:lvl1pPr marL="457064" indent="-457064">
              <a:spcBef>
                <a:spcPts val="1600"/>
              </a:spcBef>
              <a:buClr>
                <a:srgbClr val="FF0000"/>
              </a:buClr>
              <a:buSzPct val="100000"/>
              <a:buFont typeface="Wingdings" pitchFamily="2" charset="2"/>
              <a:buChar char="§"/>
              <a:defRPr sz="2400" baseline="0">
                <a:latin typeface="Verdana" pitchFamily="34" charset="0"/>
              </a:defRPr>
            </a:lvl1pPr>
            <a:lvl2pPr marL="672899" indent="-308941">
              <a:spcBef>
                <a:spcPts val="1866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Verdana" pitchFamily="34" charset="0"/>
              <a:buChar char="▫"/>
              <a:defRPr sz="2100" baseline="0">
                <a:latin typeface="Verdana" pitchFamily="34" charset="0"/>
              </a:defRPr>
            </a:lvl2pPr>
            <a:lvl3pPr marL="1000884" indent="-327986">
              <a:spcBef>
                <a:spcPts val="1600"/>
              </a:spcBef>
              <a:buClr>
                <a:srgbClr val="FF0000"/>
              </a:buClr>
              <a:buFont typeface="Verdana" pitchFamily="34" charset="0"/>
              <a:buChar char="-"/>
              <a:defRPr sz="1900" baseline="0">
                <a:latin typeface="Verdana" pitchFamily="34" charset="0"/>
              </a:defRPr>
            </a:lvl3pPr>
            <a:lvl4pPr marL="2132960" indent="-304710">
              <a:spcBef>
                <a:spcPts val="800"/>
              </a:spcBef>
              <a:buClr>
                <a:srgbClr val="FF0000"/>
              </a:buClr>
              <a:buSzPct val="60000"/>
              <a:buFont typeface="Wingdings" pitchFamily="2" charset="2"/>
              <a:buChar char="§"/>
              <a:defRPr sz="1900" baseline="0">
                <a:latin typeface="Verdana" pitchFamily="34" charset="0"/>
              </a:defRPr>
            </a:lvl4pPr>
            <a:lvl5pPr marL="2742378" indent="-304710">
              <a:buClr>
                <a:srgbClr val="FF0000"/>
              </a:buClr>
              <a:buSzPct val="80000"/>
              <a:buFont typeface="Verdana" pitchFamily="34" charset="0"/>
              <a:buChar char="▫"/>
              <a:defRPr sz="1900" baseline="0">
                <a:latin typeface="Verdana" pitchFamily="34" charset="0"/>
              </a:defRPr>
            </a:lvl5pPr>
          </a:lstStyle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text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 smtClean="0"/>
          </a:p>
          <a:p>
            <a:pPr lvl="0"/>
            <a:endParaRPr lang="en-US" dirty="0"/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1096292" y="6473825"/>
            <a:ext cx="16931" cy="355600"/>
            <a:chOff x="518" y="4078"/>
            <a:chExt cx="8" cy="224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4078"/>
              <a:ext cx="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8" cy="224"/>
            </a:xfrm>
            <a:custGeom>
              <a:avLst/>
              <a:gdLst>
                <a:gd name="T0" fmla="*/ 8 w 8"/>
                <a:gd name="T1" fmla="*/ 224 h 224"/>
                <a:gd name="T2" fmla="*/ 0 w 8"/>
                <a:gd name="T3" fmla="*/ 224 h 224"/>
                <a:gd name="T4" fmla="*/ 0 w 8"/>
                <a:gd name="T5" fmla="*/ 216 h 224"/>
                <a:gd name="T6" fmla="*/ 8 w 8"/>
                <a:gd name="T7" fmla="*/ 216 h 224"/>
                <a:gd name="T8" fmla="*/ 8 w 8"/>
                <a:gd name="T9" fmla="*/ 224 h 224"/>
                <a:gd name="T10" fmla="*/ 8 w 8"/>
                <a:gd name="T11" fmla="*/ 224 h 224"/>
                <a:gd name="T12" fmla="*/ 8 w 8"/>
                <a:gd name="T13" fmla="*/ 200 h 224"/>
                <a:gd name="T14" fmla="*/ 0 w 8"/>
                <a:gd name="T15" fmla="*/ 200 h 224"/>
                <a:gd name="T16" fmla="*/ 0 w 8"/>
                <a:gd name="T17" fmla="*/ 192 h 224"/>
                <a:gd name="T18" fmla="*/ 8 w 8"/>
                <a:gd name="T19" fmla="*/ 192 h 224"/>
                <a:gd name="T20" fmla="*/ 8 w 8"/>
                <a:gd name="T21" fmla="*/ 200 h 224"/>
                <a:gd name="T22" fmla="*/ 8 w 8"/>
                <a:gd name="T23" fmla="*/ 200 h 224"/>
                <a:gd name="T24" fmla="*/ 8 w 8"/>
                <a:gd name="T25" fmla="*/ 176 h 224"/>
                <a:gd name="T26" fmla="*/ 0 w 8"/>
                <a:gd name="T27" fmla="*/ 176 h 224"/>
                <a:gd name="T28" fmla="*/ 0 w 8"/>
                <a:gd name="T29" fmla="*/ 168 h 224"/>
                <a:gd name="T30" fmla="*/ 8 w 8"/>
                <a:gd name="T31" fmla="*/ 168 h 224"/>
                <a:gd name="T32" fmla="*/ 8 w 8"/>
                <a:gd name="T33" fmla="*/ 176 h 224"/>
                <a:gd name="T34" fmla="*/ 8 w 8"/>
                <a:gd name="T35" fmla="*/ 176 h 224"/>
                <a:gd name="T36" fmla="*/ 8 w 8"/>
                <a:gd name="T37" fmla="*/ 152 h 224"/>
                <a:gd name="T38" fmla="*/ 0 w 8"/>
                <a:gd name="T39" fmla="*/ 152 h 224"/>
                <a:gd name="T40" fmla="*/ 0 w 8"/>
                <a:gd name="T41" fmla="*/ 144 h 224"/>
                <a:gd name="T42" fmla="*/ 8 w 8"/>
                <a:gd name="T43" fmla="*/ 144 h 224"/>
                <a:gd name="T44" fmla="*/ 8 w 8"/>
                <a:gd name="T45" fmla="*/ 152 h 224"/>
                <a:gd name="T46" fmla="*/ 8 w 8"/>
                <a:gd name="T47" fmla="*/ 152 h 224"/>
                <a:gd name="T48" fmla="*/ 8 w 8"/>
                <a:gd name="T49" fmla="*/ 128 h 224"/>
                <a:gd name="T50" fmla="*/ 0 w 8"/>
                <a:gd name="T51" fmla="*/ 128 h 224"/>
                <a:gd name="T52" fmla="*/ 0 w 8"/>
                <a:gd name="T53" fmla="*/ 120 h 224"/>
                <a:gd name="T54" fmla="*/ 8 w 8"/>
                <a:gd name="T55" fmla="*/ 120 h 224"/>
                <a:gd name="T56" fmla="*/ 8 w 8"/>
                <a:gd name="T57" fmla="*/ 128 h 224"/>
                <a:gd name="T58" fmla="*/ 8 w 8"/>
                <a:gd name="T59" fmla="*/ 128 h 224"/>
                <a:gd name="T60" fmla="*/ 8 w 8"/>
                <a:gd name="T61" fmla="*/ 104 h 224"/>
                <a:gd name="T62" fmla="*/ 0 w 8"/>
                <a:gd name="T63" fmla="*/ 104 h 224"/>
                <a:gd name="T64" fmla="*/ 0 w 8"/>
                <a:gd name="T65" fmla="*/ 96 h 224"/>
                <a:gd name="T66" fmla="*/ 8 w 8"/>
                <a:gd name="T67" fmla="*/ 96 h 224"/>
                <a:gd name="T68" fmla="*/ 8 w 8"/>
                <a:gd name="T69" fmla="*/ 104 h 224"/>
                <a:gd name="T70" fmla="*/ 8 w 8"/>
                <a:gd name="T71" fmla="*/ 104 h 224"/>
                <a:gd name="T72" fmla="*/ 8 w 8"/>
                <a:gd name="T73" fmla="*/ 80 h 224"/>
                <a:gd name="T74" fmla="*/ 0 w 8"/>
                <a:gd name="T75" fmla="*/ 80 h 224"/>
                <a:gd name="T76" fmla="*/ 0 w 8"/>
                <a:gd name="T77" fmla="*/ 72 h 224"/>
                <a:gd name="T78" fmla="*/ 8 w 8"/>
                <a:gd name="T79" fmla="*/ 72 h 224"/>
                <a:gd name="T80" fmla="*/ 8 w 8"/>
                <a:gd name="T81" fmla="*/ 80 h 224"/>
                <a:gd name="T82" fmla="*/ 8 w 8"/>
                <a:gd name="T83" fmla="*/ 80 h 224"/>
                <a:gd name="T84" fmla="*/ 8 w 8"/>
                <a:gd name="T85" fmla="*/ 56 h 224"/>
                <a:gd name="T86" fmla="*/ 0 w 8"/>
                <a:gd name="T87" fmla="*/ 56 h 224"/>
                <a:gd name="T88" fmla="*/ 0 w 8"/>
                <a:gd name="T89" fmla="*/ 48 h 224"/>
                <a:gd name="T90" fmla="*/ 8 w 8"/>
                <a:gd name="T91" fmla="*/ 48 h 224"/>
                <a:gd name="T92" fmla="*/ 8 w 8"/>
                <a:gd name="T93" fmla="*/ 56 h 224"/>
                <a:gd name="T94" fmla="*/ 8 w 8"/>
                <a:gd name="T95" fmla="*/ 56 h 224"/>
                <a:gd name="T96" fmla="*/ 8 w 8"/>
                <a:gd name="T97" fmla="*/ 32 h 224"/>
                <a:gd name="T98" fmla="*/ 0 w 8"/>
                <a:gd name="T99" fmla="*/ 32 h 224"/>
                <a:gd name="T100" fmla="*/ 0 w 8"/>
                <a:gd name="T101" fmla="*/ 24 h 224"/>
                <a:gd name="T102" fmla="*/ 8 w 8"/>
                <a:gd name="T103" fmla="*/ 24 h 224"/>
                <a:gd name="T104" fmla="*/ 8 w 8"/>
                <a:gd name="T105" fmla="*/ 32 h 224"/>
                <a:gd name="T106" fmla="*/ 8 w 8"/>
                <a:gd name="T107" fmla="*/ 32 h 224"/>
                <a:gd name="T108" fmla="*/ 8 w 8"/>
                <a:gd name="T109" fmla="*/ 8 h 224"/>
                <a:gd name="T110" fmla="*/ 0 w 8"/>
                <a:gd name="T111" fmla="*/ 8 h 224"/>
                <a:gd name="T112" fmla="*/ 0 w 8"/>
                <a:gd name="T113" fmla="*/ 0 h 224"/>
                <a:gd name="T114" fmla="*/ 8 w 8"/>
                <a:gd name="T115" fmla="*/ 0 h 224"/>
                <a:gd name="T116" fmla="*/ 8 w 8"/>
                <a:gd name="T117" fmla="*/ 8 h 224"/>
                <a:gd name="T118" fmla="*/ 8 w 8"/>
                <a:gd name="T119" fmla="*/ 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" h="224">
                  <a:moveTo>
                    <a:pt x="8" y="224"/>
                  </a:moveTo>
                  <a:lnTo>
                    <a:pt x="0" y="224"/>
                  </a:lnTo>
                  <a:lnTo>
                    <a:pt x="0" y="216"/>
                  </a:lnTo>
                  <a:lnTo>
                    <a:pt x="8" y="216"/>
                  </a:lnTo>
                  <a:lnTo>
                    <a:pt x="8" y="224"/>
                  </a:lnTo>
                  <a:lnTo>
                    <a:pt x="8" y="224"/>
                  </a:lnTo>
                  <a:close/>
                  <a:moveTo>
                    <a:pt x="8" y="200"/>
                  </a:moveTo>
                  <a:lnTo>
                    <a:pt x="0" y="200"/>
                  </a:lnTo>
                  <a:lnTo>
                    <a:pt x="0" y="192"/>
                  </a:lnTo>
                  <a:lnTo>
                    <a:pt x="8" y="192"/>
                  </a:lnTo>
                  <a:lnTo>
                    <a:pt x="8" y="200"/>
                  </a:lnTo>
                  <a:lnTo>
                    <a:pt x="8" y="200"/>
                  </a:lnTo>
                  <a:close/>
                  <a:moveTo>
                    <a:pt x="8" y="176"/>
                  </a:moveTo>
                  <a:lnTo>
                    <a:pt x="0" y="176"/>
                  </a:lnTo>
                  <a:lnTo>
                    <a:pt x="0" y="168"/>
                  </a:lnTo>
                  <a:lnTo>
                    <a:pt x="8" y="168"/>
                  </a:lnTo>
                  <a:lnTo>
                    <a:pt x="8" y="176"/>
                  </a:lnTo>
                  <a:lnTo>
                    <a:pt x="8" y="176"/>
                  </a:lnTo>
                  <a:close/>
                  <a:moveTo>
                    <a:pt x="8" y="152"/>
                  </a:moveTo>
                  <a:lnTo>
                    <a:pt x="0" y="152"/>
                  </a:lnTo>
                  <a:lnTo>
                    <a:pt x="0" y="144"/>
                  </a:lnTo>
                  <a:lnTo>
                    <a:pt x="8" y="144"/>
                  </a:lnTo>
                  <a:lnTo>
                    <a:pt x="8" y="152"/>
                  </a:lnTo>
                  <a:lnTo>
                    <a:pt x="8" y="152"/>
                  </a:lnTo>
                  <a:close/>
                  <a:moveTo>
                    <a:pt x="8" y="128"/>
                  </a:moveTo>
                  <a:lnTo>
                    <a:pt x="0" y="128"/>
                  </a:lnTo>
                  <a:lnTo>
                    <a:pt x="0" y="120"/>
                  </a:lnTo>
                  <a:lnTo>
                    <a:pt x="8" y="120"/>
                  </a:lnTo>
                  <a:lnTo>
                    <a:pt x="8" y="128"/>
                  </a:lnTo>
                  <a:lnTo>
                    <a:pt x="8" y="128"/>
                  </a:lnTo>
                  <a:close/>
                  <a:moveTo>
                    <a:pt x="8" y="104"/>
                  </a:moveTo>
                  <a:lnTo>
                    <a:pt x="0" y="104"/>
                  </a:lnTo>
                  <a:lnTo>
                    <a:pt x="0" y="96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04"/>
                  </a:lnTo>
                  <a:close/>
                  <a:moveTo>
                    <a:pt x="8" y="80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8" y="80"/>
                  </a:lnTo>
                  <a:close/>
                  <a:moveTo>
                    <a:pt x="8" y="56"/>
                  </a:move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56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1096292" y="4766"/>
            <a:ext cx="16931" cy="1354137"/>
            <a:chOff x="518" y="3"/>
            <a:chExt cx="8" cy="853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3"/>
              <a:ext cx="8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8" y="3"/>
              <a:ext cx="8" cy="853"/>
            </a:xfrm>
            <a:custGeom>
              <a:avLst/>
              <a:gdLst>
                <a:gd name="T0" fmla="*/ 8 w 8"/>
                <a:gd name="T1" fmla="*/ 845 h 853"/>
                <a:gd name="T2" fmla="*/ 0 w 8"/>
                <a:gd name="T3" fmla="*/ 829 h 853"/>
                <a:gd name="T4" fmla="*/ 8 w 8"/>
                <a:gd name="T5" fmla="*/ 829 h 853"/>
                <a:gd name="T6" fmla="*/ 8 w 8"/>
                <a:gd name="T7" fmla="*/ 797 h 853"/>
                <a:gd name="T8" fmla="*/ 0 w 8"/>
                <a:gd name="T9" fmla="*/ 781 h 853"/>
                <a:gd name="T10" fmla="*/ 8 w 8"/>
                <a:gd name="T11" fmla="*/ 781 h 853"/>
                <a:gd name="T12" fmla="*/ 8 w 8"/>
                <a:gd name="T13" fmla="*/ 748 h 853"/>
                <a:gd name="T14" fmla="*/ 0 w 8"/>
                <a:gd name="T15" fmla="*/ 732 h 853"/>
                <a:gd name="T16" fmla="*/ 8 w 8"/>
                <a:gd name="T17" fmla="*/ 732 h 853"/>
                <a:gd name="T18" fmla="*/ 8 w 8"/>
                <a:gd name="T19" fmla="*/ 700 h 853"/>
                <a:gd name="T20" fmla="*/ 0 w 8"/>
                <a:gd name="T21" fmla="*/ 684 h 853"/>
                <a:gd name="T22" fmla="*/ 8 w 8"/>
                <a:gd name="T23" fmla="*/ 684 h 853"/>
                <a:gd name="T24" fmla="*/ 8 w 8"/>
                <a:gd name="T25" fmla="*/ 652 h 853"/>
                <a:gd name="T26" fmla="*/ 0 w 8"/>
                <a:gd name="T27" fmla="*/ 636 h 853"/>
                <a:gd name="T28" fmla="*/ 8 w 8"/>
                <a:gd name="T29" fmla="*/ 636 h 853"/>
                <a:gd name="T30" fmla="*/ 8 w 8"/>
                <a:gd name="T31" fmla="*/ 604 h 853"/>
                <a:gd name="T32" fmla="*/ 0 w 8"/>
                <a:gd name="T33" fmla="*/ 587 h 853"/>
                <a:gd name="T34" fmla="*/ 8 w 8"/>
                <a:gd name="T35" fmla="*/ 587 h 853"/>
                <a:gd name="T36" fmla="*/ 8 w 8"/>
                <a:gd name="T37" fmla="*/ 555 h 853"/>
                <a:gd name="T38" fmla="*/ 0 w 8"/>
                <a:gd name="T39" fmla="*/ 539 h 853"/>
                <a:gd name="T40" fmla="*/ 8 w 8"/>
                <a:gd name="T41" fmla="*/ 539 h 853"/>
                <a:gd name="T42" fmla="*/ 8 w 8"/>
                <a:gd name="T43" fmla="*/ 507 h 853"/>
                <a:gd name="T44" fmla="*/ 0 w 8"/>
                <a:gd name="T45" fmla="*/ 491 h 853"/>
                <a:gd name="T46" fmla="*/ 8 w 8"/>
                <a:gd name="T47" fmla="*/ 491 h 853"/>
                <a:gd name="T48" fmla="*/ 8 w 8"/>
                <a:gd name="T49" fmla="*/ 459 h 853"/>
                <a:gd name="T50" fmla="*/ 0 w 8"/>
                <a:gd name="T51" fmla="*/ 443 h 853"/>
                <a:gd name="T52" fmla="*/ 8 w 8"/>
                <a:gd name="T53" fmla="*/ 443 h 853"/>
                <a:gd name="T54" fmla="*/ 8 w 8"/>
                <a:gd name="T55" fmla="*/ 411 h 853"/>
                <a:gd name="T56" fmla="*/ 0 w 8"/>
                <a:gd name="T57" fmla="*/ 394 h 853"/>
                <a:gd name="T58" fmla="*/ 8 w 8"/>
                <a:gd name="T59" fmla="*/ 394 h 853"/>
                <a:gd name="T60" fmla="*/ 8 w 8"/>
                <a:gd name="T61" fmla="*/ 362 h 853"/>
                <a:gd name="T62" fmla="*/ 0 w 8"/>
                <a:gd name="T63" fmla="*/ 346 h 853"/>
                <a:gd name="T64" fmla="*/ 8 w 8"/>
                <a:gd name="T65" fmla="*/ 346 h 853"/>
                <a:gd name="T66" fmla="*/ 8 w 8"/>
                <a:gd name="T67" fmla="*/ 314 h 853"/>
                <a:gd name="T68" fmla="*/ 0 w 8"/>
                <a:gd name="T69" fmla="*/ 298 h 853"/>
                <a:gd name="T70" fmla="*/ 8 w 8"/>
                <a:gd name="T71" fmla="*/ 298 h 853"/>
                <a:gd name="T72" fmla="*/ 8 w 8"/>
                <a:gd name="T73" fmla="*/ 266 h 853"/>
                <a:gd name="T74" fmla="*/ 0 w 8"/>
                <a:gd name="T75" fmla="*/ 250 h 853"/>
                <a:gd name="T76" fmla="*/ 8 w 8"/>
                <a:gd name="T77" fmla="*/ 250 h 853"/>
                <a:gd name="T78" fmla="*/ 8 w 8"/>
                <a:gd name="T79" fmla="*/ 217 h 853"/>
                <a:gd name="T80" fmla="*/ 0 w 8"/>
                <a:gd name="T81" fmla="*/ 201 h 853"/>
                <a:gd name="T82" fmla="*/ 8 w 8"/>
                <a:gd name="T83" fmla="*/ 201 h 853"/>
                <a:gd name="T84" fmla="*/ 8 w 8"/>
                <a:gd name="T85" fmla="*/ 169 h 853"/>
                <a:gd name="T86" fmla="*/ 0 w 8"/>
                <a:gd name="T87" fmla="*/ 153 h 853"/>
                <a:gd name="T88" fmla="*/ 8 w 8"/>
                <a:gd name="T89" fmla="*/ 153 h 853"/>
                <a:gd name="T90" fmla="*/ 8 w 8"/>
                <a:gd name="T91" fmla="*/ 121 h 853"/>
                <a:gd name="T92" fmla="*/ 0 w 8"/>
                <a:gd name="T93" fmla="*/ 105 h 853"/>
                <a:gd name="T94" fmla="*/ 8 w 8"/>
                <a:gd name="T95" fmla="*/ 105 h 853"/>
                <a:gd name="T96" fmla="*/ 8 w 8"/>
                <a:gd name="T97" fmla="*/ 73 h 853"/>
                <a:gd name="T98" fmla="*/ 0 w 8"/>
                <a:gd name="T99" fmla="*/ 57 h 853"/>
                <a:gd name="T100" fmla="*/ 8 w 8"/>
                <a:gd name="T101" fmla="*/ 57 h 853"/>
                <a:gd name="T102" fmla="*/ 8 w 8"/>
                <a:gd name="T103" fmla="*/ 24 h 853"/>
                <a:gd name="T104" fmla="*/ 0 w 8"/>
                <a:gd name="T105" fmla="*/ 8 h 853"/>
                <a:gd name="T106" fmla="*/ 8 w 8"/>
                <a:gd name="T107" fmla="*/ 8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853">
                  <a:moveTo>
                    <a:pt x="8" y="853"/>
                  </a:moveTo>
                  <a:lnTo>
                    <a:pt x="0" y="853"/>
                  </a:lnTo>
                  <a:lnTo>
                    <a:pt x="0" y="845"/>
                  </a:lnTo>
                  <a:lnTo>
                    <a:pt x="8" y="845"/>
                  </a:lnTo>
                  <a:lnTo>
                    <a:pt x="8" y="853"/>
                  </a:lnTo>
                  <a:lnTo>
                    <a:pt x="8" y="853"/>
                  </a:lnTo>
                  <a:close/>
                  <a:moveTo>
                    <a:pt x="8" y="829"/>
                  </a:moveTo>
                  <a:lnTo>
                    <a:pt x="0" y="829"/>
                  </a:lnTo>
                  <a:lnTo>
                    <a:pt x="0" y="821"/>
                  </a:lnTo>
                  <a:lnTo>
                    <a:pt x="8" y="821"/>
                  </a:lnTo>
                  <a:lnTo>
                    <a:pt x="8" y="829"/>
                  </a:lnTo>
                  <a:lnTo>
                    <a:pt x="8" y="829"/>
                  </a:lnTo>
                  <a:close/>
                  <a:moveTo>
                    <a:pt x="8" y="805"/>
                  </a:moveTo>
                  <a:lnTo>
                    <a:pt x="0" y="805"/>
                  </a:lnTo>
                  <a:lnTo>
                    <a:pt x="0" y="797"/>
                  </a:lnTo>
                  <a:lnTo>
                    <a:pt x="8" y="797"/>
                  </a:lnTo>
                  <a:lnTo>
                    <a:pt x="8" y="805"/>
                  </a:lnTo>
                  <a:lnTo>
                    <a:pt x="8" y="805"/>
                  </a:lnTo>
                  <a:close/>
                  <a:moveTo>
                    <a:pt x="8" y="781"/>
                  </a:moveTo>
                  <a:lnTo>
                    <a:pt x="0" y="781"/>
                  </a:lnTo>
                  <a:lnTo>
                    <a:pt x="0" y="772"/>
                  </a:lnTo>
                  <a:lnTo>
                    <a:pt x="8" y="772"/>
                  </a:lnTo>
                  <a:lnTo>
                    <a:pt x="8" y="781"/>
                  </a:lnTo>
                  <a:lnTo>
                    <a:pt x="8" y="781"/>
                  </a:lnTo>
                  <a:close/>
                  <a:moveTo>
                    <a:pt x="8" y="756"/>
                  </a:moveTo>
                  <a:lnTo>
                    <a:pt x="0" y="756"/>
                  </a:lnTo>
                  <a:lnTo>
                    <a:pt x="0" y="748"/>
                  </a:lnTo>
                  <a:lnTo>
                    <a:pt x="8" y="748"/>
                  </a:lnTo>
                  <a:lnTo>
                    <a:pt x="8" y="756"/>
                  </a:lnTo>
                  <a:lnTo>
                    <a:pt x="8" y="756"/>
                  </a:lnTo>
                  <a:close/>
                  <a:moveTo>
                    <a:pt x="8" y="732"/>
                  </a:moveTo>
                  <a:lnTo>
                    <a:pt x="0" y="732"/>
                  </a:lnTo>
                  <a:lnTo>
                    <a:pt x="0" y="724"/>
                  </a:lnTo>
                  <a:lnTo>
                    <a:pt x="8" y="724"/>
                  </a:lnTo>
                  <a:lnTo>
                    <a:pt x="8" y="732"/>
                  </a:lnTo>
                  <a:lnTo>
                    <a:pt x="8" y="732"/>
                  </a:lnTo>
                  <a:close/>
                  <a:moveTo>
                    <a:pt x="8" y="708"/>
                  </a:moveTo>
                  <a:lnTo>
                    <a:pt x="0" y="708"/>
                  </a:lnTo>
                  <a:lnTo>
                    <a:pt x="0" y="700"/>
                  </a:lnTo>
                  <a:lnTo>
                    <a:pt x="8" y="700"/>
                  </a:lnTo>
                  <a:lnTo>
                    <a:pt x="8" y="708"/>
                  </a:lnTo>
                  <a:lnTo>
                    <a:pt x="8" y="708"/>
                  </a:lnTo>
                  <a:close/>
                  <a:moveTo>
                    <a:pt x="8" y="684"/>
                  </a:moveTo>
                  <a:lnTo>
                    <a:pt x="0" y="684"/>
                  </a:lnTo>
                  <a:lnTo>
                    <a:pt x="0" y="676"/>
                  </a:lnTo>
                  <a:lnTo>
                    <a:pt x="8" y="676"/>
                  </a:lnTo>
                  <a:lnTo>
                    <a:pt x="8" y="684"/>
                  </a:lnTo>
                  <a:lnTo>
                    <a:pt x="8" y="684"/>
                  </a:lnTo>
                  <a:close/>
                  <a:moveTo>
                    <a:pt x="8" y="660"/>
                  </a:moveTo>
                  <a:lnTo>
                    <a:pt x="0" y="660"/>
                  </a:lnTo>
                  <a:lnTo>
                    <a:pt x="0" y="652"/>
                  </a:lnTo>
                  <a:lnTo>
                    <a:pt x="8" y="652"/>
                  </a:lnTo>
                  <a:lnTo>
                    <a:pt x="8" y="660"/>
                  </a:lnTo>
                  <a:lnTo>
                    <a:pt x="8" y="660"/>
                  </a:lnTo>
                  <a:close/>
                  <a:moveTo>
                    <a:pt x="8" y="636"/>
                  </a:moveTo>
                  <a:lnTo>
                    <a:pt x="0" y="636"/>
                  </a:lnTo>
                  <a:lnTo>
                    <a:pt x="0" y="628"/>
                  </a:lnTo>
                  <a:lnTo>
                    <a:pt x="8" y="628"/>
                  </a:lnTo>
                  <a:lnTo>
                    <a:pt x="8" y="636"/>
                  </a:lnTo>
                  <a:lnTo>
                    <a:pt x="8" y="636"/>
                  </a:lnTo>
                  <a:close/>
                  <a:moveTo>
                    <a:pt x="8" y="612"/>
                  </a:moveTo>
                  <a:lnTo>
                    <a:pt x="0" y="612"/>
                  </a:lnTo>
                  <a:lnTo>
                    <a:pt x="0" y="604"/>
                  </a:lnTo>
                  <a:lnTo>
                    <a:pt x="8" y="604"/>
                  </a:lnTo>
                  <a:lnTo>
                    <a:pt x="8" y="612"/>
                  </a:lnTo>
                  <a:lnTo>
                    <a:pt x="8" y="612"/>
                  </a:lnTo>
                  <a:close/>
                  <a:moveTo>
                    <a:pt x="8" y="587"/>
                  </a:moveTo>
                  <a:lnTo>
                    <a:pt x="0" y="587"/>
                  </a:lnTo>
                  <a:lnTo>
                    <a:pt x="0" y="579"/>
                  </a:lnTo>
                  <a:lnTo>
                    <a:pt x="8" y="579"/>
                  </a:lnTo>
                  <a:lnTo>
                    <a:pt x="8" y="587"/>
                  </a:lnTo>
                  <a:lnTo>
                    <a:pt x="8" y="587"/>
                  </a:lnTo>
                  <a:close/>
                  <a:moveTo>
                    <a:pt x="8" y="563"/>
                  </a:moveTo>
                  <a:lnTo>
                    <a:pt x="0" y="563"/>
                  </a:lnTo>
                  <a:lnTo>
                    <a:pt x="0" y="555"/>
                  </a:lnTo>
                  <a:lnTo>
                    <a:pt x="8" y="555"/>
                  </a:lnTo>
                  <a:lnTo>
                    <a:pt x="8" y="563"/>
                  </a:lnTo>
                  <a:lnTo>
                    <a:pt x="8" y="563"/>
                  </a:lnTo>
                  <a:close/>
                  <a:moveTo>
                    <a:pt x="8" y="539"/>
                  </a:moveTo>
                  <a:lnTo>
                    <a:pt x="0" y="539"/>
                  </a:lnTo>
                  <a:lnTo>
                    <a:pt x="0" y="531"/>
                  </a:lnTo>
                  <a:lnTo>
                    <a:pt x="8" y="531"/>
                  </a:lnTo>
                  <a:lnTo>
                    <a:pt x="8" y="539"/>
                  </a:lnTo>
                  <a:lnTo>
                    <a:pt x="8" y="539"/>
                  </a:lnTo>
                  <a:close/>
                  <a:moveTo>
                    <a:pt x="8" y="515"/>
                  </a:moveTo>
                  <a:lnTo>
                    <a:pt x="0" y="515"/>
                  </a:lnTo>
                  <a:lnTo>
                    <a:pt x="0" y="507"/>
                  </a:lnTo>
                  <a:lnTo>
                    <a:pt x="8" y="507"/>
                  </a:lnTo>
                  <a:lnTo>
                    <a:pt x="8" y="515"/>
                  </a:lnTo>
                  <a:lnTo>
                    <a:pt x="8" y="515"/>
                  </a:lnTo>
                  <a:close/>
                  <a:moveTo>
                    <a:pt x="8" y="491"/>
                  </a:moveTo>
                  <a:lnTo>
                    <a:pt x="0" y="491"/>
                  </a:lnTo>
                  <a:lnTo>
                    <a:pt x="0" y="483"/>
                  </a:lnTo>
                  <a:lnTo>
                    <a:pt x="8" y="483"/>
                  </a:lnTo>
                  <a:lnTo>
                    <a:pt x="8" y="491"/>
                  </a:lnTo>
                  <a:lnTo>
                    <a:pt x="8" y="491"/>
                  </a:lnTo>
                  <a:close/>
                  <a:moveTo>
                    <a:pt x="8" y="467"/>
                  </a:moveTo>
                  <a:lnTo>
                    <a:pt x="0" y="467"/>
                  </a:lnTo>
                  <a:lnTo>
                    <a:pt x="0" y="459"/>
                  </a:lnTo>
                  <a:lnTo>
                    <a:pt x="8" y="459"/>
                  </a:lnTo>
                  <a:lnTo>
                    <a:pt x="8" y="467"/>
                  </a:lnTo>
                  <a:lnTo>
                    <a:pt x="8" y="467"/>
                  </a:lnTo>
                  <a:close/>
                  <a:moveTo>
                    <a:pt x="8" y="443"/>
                  </a:moveTo>
                  <a:lnTo>
                    <a:pt x="0" y="443"/>
                  </a:lnTo>
                  <a:lnTo>
                    <a:pt x="0" y="435"/>
                  </a:lnTo>
                  <a:lnTo>
                    <a:pt x="8" y="435"/>
                  </a:lnTo>
                  <a:lnTo>
                    <a:pt x="8" y="443"/>
                  </a:lnTo>
                  <a:lnTo>
                    <a:pt x="8" y="443"/>
                  </a:lnTo>
                  <a:close/>
                  <a:moveTo>
                    <a:pt x="8" y="419"/>
                  </a:moveTo>
                  <a:lnTo>
                    <a:pt x="0" y="419"/>
                  </a:lnTo>
                  <a:lnTo>
                    <a:pt x="0" y="411"/>
                  </a:lnTo>
                  <a:lnTo>
                    <a:pt x="8" y="411"/>
                  </a:lnTo>
                  <a:lnTo>
                    <a:pt x="8" y="419"/>
                  </a:lnTo>
                  <a:lnTo>
                    <a:pt x="8" y="419"/>
                  </a:lnTo>
                  <a:close/>
                  <a:moveTo>
                    <a:pt x="8" y="394"/>
                  </a:moveTo>
                  <a:lnTo>
                    <a:pt x="0" y="394"/>
                  </a:lnTo>
                  <a:lnTo>
                    <a:pt x="0" y="386"/>
                  </a:lnTo>
                  <a:lnTo>
                    <a:pt x="8" y="386"/>
                  </a:lnTo>
                  <a:lnTo>
                    <a:pt x="8" y="394"/>
                  </a:lnTo>
                  <a:lnTo>
                    <a:pt x="8" y="394"/>
                  </a:lnTo>
                  <a:close/>
                  <a:moveTo>
                    <a:pt x="8" y="370"/>
                  </a:moveTo>
                  <a:lnTo>
                    <a:pt x="0" y="370"/>
                  </a:lnTo>
                  <a:lnTo>
                    <a:pt x="0" y="362"/>
                  </a:lnTo>
                  <a:lnTo>
                    <a:pt x="8" y="362"/>
                  </a:lnTo>
                  <a:lnTo>
                    <a:pt x="8" y="370"/>
                  </a:lnTo>
                  <a:lnTo>
                    <a:pt x="8" y="370"/>
                  </a:lnTo>
                  <a:close/>
                  <a:moveTo>
                    <a:pt x="8" y="346"/>
                  </a:moveTo>
                  <a:lnTo>
                    <a:pt x="0" y="346"/>
                  </a:lnTo>
                  <a:lnTo>
                    <a:pt x="0" y="338"/>
                  </a:lnTo>
                  <a:lnTo>
                    <a:pt x="8" y="338"/>
                  </a:lnTo>
                  <a:lnTo>
                    <a:pt x="8" y="346"/>
                  </a:lnTo>
                  <a:lnTo>
                    <a:pt x="8" y="346"/>
                  </a:lnTo>
                  <a:close/>
                  <a:moveTo>
                    <a:pt x="8" y="322"/>
                  </a:moveTo>
                  <a:lnTo>
                    <a:pt x="0" y="322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8" y="322"/>
                  </a:lnTo>
                  <a:lnTo>
                    <a:pt x="8" y="322"/>
                  </a:lnTo>
                  <a:close/>
                  <a:moveTo>
                    <a:pt x="8" y="298"/>
                  </a:moveTo>
                  <a:lnTo>
                    <a:pt x="0" y="298"/>
                  </a:lnTo>
                  <a:lnTo>
                    <a:pt x="0" y="290"/>
                  </a:lnTo>
                  <a:lnTo>
                    <a:pt x="8" y="290"/>
                  </a:lnTo>
                  <a:lnTo>
                    <a:pt x="8" y="298"/>
                  </a:lnTo>
                  <a:lnTo>
                    <a:pt x="8" y="298"/>
                  </a:lnTo>
                  <a:close/>
                  <a:moveTo>
                    <a:pt x="8" y="274"/>
                  </a:moveTo>
                  <a:lnTo>
                    <a:pt x="0" y="274"/>
                  </a:lnTo>
                  <a:lnTo>
                    <a:pt x="0" y="266"/>
                  </a:lnTo>
                  <a:lnTo>
                    <a:pt x="8" y="266"/>
                  </a:lnTo>
                  <a:lnTo>
                    <a:pt x="8" y="274"/>
                  </a:lnTo>
                  <a:lnTo>
                    <a:pt x="8" y="274"/>
                  </a:lnTo>
                  <a:close/>
                  <a:moveTo>
                    <a:pt x="8" y="250"/>
                  </a:moveTo>
                  <a:lnTo>
                    <a:pt x="0" y="250"/>
                  </a:lnTo>
                  <a:lnTo>
                    <a:pt x="0" y="242"/>
                  </a:lnTo>
                  <a:lnTo>
                    <a:pt x="8" y="242"/>
                  </a:lnTo>
                  <a:lnTo>
                    <a:pt x="8" y="250"/>
                  </a:lnTo>
                  <a:lnTo>
                    <a:pt x="8" y="250"/>
                  </a:lnTo>
                  <a:close/>
                  <a:moveTo>
                    <a:pt x="8" y="226"/>
                  </a:moveTo>
                  <a:lnTo>
                    <a:pt x="0" y="226"/>
                  </a:lnTo>
                  <a:lnTo>
                    <a:pt x="0" y="217"/>
                  </a:lnTo>
                  <a:lnTo>
                    <a:pt x="8" y="217"/>
                  </a:lnTo>
                  <a:lnTo>
                    <a:pt x="8" y="226"/>
                  </a:lnTo>
                  <a:lnTo>
                    <a:pt x="8" y="226"/>
                  </a:lnTo>
                  <a:close/>
                  <a:moveTo>
                    <a:pt x="8" y="201"/>
                  </a:moveTo>
                  <a:lnTo>
                    <a:pt x="0" y="201"/>
                  </a:lnTo>
                  <a:lnTo>
                    <a:pt x="0" y="193"/>
                  </a:lnTo>
                  <a:lnTo>
                    <a:pt x="8" y="193"/>
                  </a:lnTo>
                  <a:lnTo>
                    <a:pt x="8" y="201"/>
                  </a:lnTo>
                  <a:lnTo>
                    <a:pt x="8" y="201"/>
                  </a:lnTo>
                  <a:close/>
                  <a:moveTo>
                    <a:pt x="8" y="177"/>
                  </a:moveTo>
                  <a:lnTo>
                    <a:pt x="0" y="177"/>
                  </a:lnTo>
                  <a:lnTo>
                    <a:pt x="0" y="169"/>
                  </a:lnTo>
                  <a:lnTo>
                    <a:pt x="8" y="169"/>
                  </a:lnTo>
                  <a:lnTo>
                    <a:pt x="8" y="177"/>
                  </a:lnTo>
                  <a:lnTo>
                    <a:pt x="8" y="177"/>
                  </a:lnTo>
                  <a:close/>
                  <a:moveTo>
                    <a:pt x="8" y="153"/>
                  </a:moveTo>
                  <a:lnTo>
                    <a:pt x="0" y="153"/>
                  </a:lnTo>
                  <a:lnTo>
                    <a:pt x="0" y="145"/>
                  </a:lnTo>
                  <a:lnTo>
                    <a:pt x="8" y="145"/>
                  </a:lnTo>
                  <a:lnTo>
                    <a:pt x="8" y="153"/>
                  </a:lnTo>
                  <a:lnTo>
                    <a:pt x="8" y="153"/>
                  </a:lnTo>
                  <a:close/>
                  <a:moveTo>
                    <a:pt x="8" y="129"/>
                  </a:moveTo>
                  <a:lnTo>
                    <a:pt x="0" y="129"/>
                  </a:lnTo>
                  <a:lnTo>
                    <a:pt x="0" y="121"/>
                  </a:lnTo>
                  <a:lnTo>
                    <a:pt x="8" y="121"/>
                  </a:lnTo>
                  <a:lnTo>
                    <a:pt x="8" y="129"/>
                  </a:lnTo>
                  <a:lnTo>
                    <a:pt x="8" y="129"/>
                  </a:lnTo>
                  <a:close/>
                  <a:moveTo>
                    <a:pt x="8" y="105"/>
                  </a:moveTo>
                  <a:lnTo>
                    <a:pt x="0" y="105"/>
                  </a:lnTo>
                  <a:lnTo>
                    <a:pt x="0" y="97"/>
                  </a:lnTo>
                  <a:lnTo>
                    <a:pt x="8" y="97"/>
                  </a:lnTo>
                  <a:lnTo>
                    <a:pt x="8" y="105"/>
                  </a:lnTo>
                  <a:lnTo>
                    <a:pt x="8" y="105"/>
                  </a:lnTo>
                  <a:close/>
                  <a:moveTo>
                    <a:pt x="8" y="81"/>
                  </a:moveTo>
                  <a:lnTo>
                    <a:pt x="0" y="81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81"/>
                  </a:lnTo>
                  <a:lnTo>
                    <a:pt x="8" y="81"/>
                  </a:lnTo>
                  <a:close/>
                  <a:moveTo>
                    <a:pt x="8" y="57"/>
                  </a:moveTo>
                  <a:lnTo>
                    <a:pt x="0" y="57"/>
                  </a:lnTo>
                  <a:lnTo>
                    <a:pt x="0" y="49"/>
                  </a:lnTo>
                  <a:lnTo>
                    <a:pt x="8" y="49"/>
                  </a:lnTo>
                  <a:lnTo>
                    <a:pt x="8" y="57"/>
                  </a:lnTo>
                  <a:lnTo>
                    <a:pt x="8" y="57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pic>
        <p:nvPicPr>
          <p:cNvPr id="14" name="Afbeelding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839" y="5645145"/>
            <a:ext cx="1056416" cy="1056553"/>
          </a:xfrm>
          <a:prstGeom prst="rect">
            <a:avLst/>
          </a:prstGeom>
        </p:spPr>
      </p:pic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 bwMode="white">
          <a:xfrm>
            <a:off x="1180648" y="6382803"/>
            <a:ext cx="7377740" cy="292100"/>
          </a:xfrm>
        </p:spPr>
        <p:txBody>
          <a:bodyPr/>
          <a:lstStyle>
            <a:lvl1pPr algn="l">
              <a:defRPr sz="1500">
                <a:solidFill>
                  <a:schemeClr val="bg1"/>
                </a:solidFill>
              </a:defRPr>
            </a:lvl1pPr>
          </a:lstStyle>
          <a:p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266667" y="6381751"/>
            <a:ext cx="726345" cy="291600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fld id="{5B77336A-0356-6441-BC59-EACA5C95B5D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7" y="5718771"/>
            <a:ext cx="144761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7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 bwMode="black">
          <a:xfrm>
            <a:off x="0" y="6341071"/>
            <a:ext cx="12200012" cy="52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0816" y="288000"/>
            <a:ext cx="10208271" cy="707680"/>
          </a:xfrm>
        </p:spPr>
        <p:txBody>
          <a:bodyPr/>
          <a:lstStyle/>
          <a:p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391819" y="1188723"/>
            <a:ext cx="5039344" cy="4556988"/>
          </a:xfrm>
        </p:spPr>
        <p:txBody>
          <a:bodyPr/>
          <a:lstStyle>
            <a:lvl1pPr marL="454948" indent="-454948">
              <a:buFont typeface="Wingdings" pitchFamily="2" charset="2"/>
              <a:buChar char="§"/>
              <a:defRPr sz="2900"/>
            </a:lvl1pPr>
            <a:lvl2pPr marL="672899" indent="-308941">
              <a:defRPr sz="2400"/>
            </a:lvl2pPr>
            <a:lvl3pPr marL="1000884" indent="-327986"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 smtClean="0"/>
              <a:t>Click to edit text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err="1" smtClean="0"/>
              <a:t>Third</a:t>
            </a:r>
            <a:r>
              <a:rPr lang="nl-BE" dirty="0" smtClean="0"/>
              <a:t> level</a:t>
            </a:r>
          </a:p>
          <a:p>
            <a:pPr lvl="3"/>
            <a:r>
              <a:rPr lang="nl-BE" dirty="0" err="1" smtClean="0"/>
              <a:t>Fourth</a:t>
            </a:r>
            <a:r>
              <a:rPr lang="nl-BE" dirty="0" smtClean="0"/>
              <a:t> level</a:t>
            </a:r>
          </a:p>
          <a:p>
            <a:pPr lvl="4"/>
            <a:r>
              <a:rPr lang="nl-BE" dirty="0" err="1" smtClean="0"/>
              <a:t>Fifth</a:t>
            </a:r>
            <a:r>
              <a:rPr lang="nl-BE" dirty="0" smtClean="0"/>
              <a:t>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58165" y="1188723"/>
            <a:ext cx="5039344" cy="4556988"/>
          </a:xfrm>
        </p:spPr>
        <p:txBody>
          <a:bodyPr/>
          <a:lstStyle>
            <a:lvl1pPr marL="454948" indent="-454948">
              <a:buFont typeface="Wingdings" pitchFamily="2" charset="2"/>
              <a:buChar char="§"/>
              <a:defRPr sz="2900"/>
            </a:lvl1pPr>
            <a:lvl2pPr marL="672899" indent="-308941">
              <a:defRPr sz="2400"/>
            </a:lvl2pPr>
            <a:lvl3pPr marL="1036855" indent="-363958"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 smtClean="0"/>
              <a:t>Click to edit text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err="1" smtClean="0"/>
              <a:t>Third</a:t>
            </a:r>
            <a:r>
              <a:rPr lang="nl-BE" dirty="0" smtClean="0"/>
              <a:t> level</a:t>
            </a:r>
          </a:p>
          <a:p>
            <a:pPr lvl="3"/>
            <a:r>
              <a:rPr lang="nl-BE" dirty="0" err="1" smtClean="0"/>
              <a:t>Fourth</a:t>
            </a:r>
            <a:r>
              <a:rPr lang="nl-BE" dirty="0" smtClean="0"/>
              <a:t> level</a:t>
            </a:r>
          </a:p>
          <a:p>
            <a:pPr lvl="4"/>
            <a:r>
              <a:rPr lang="nl-BE" dirty="0" err="1" smtClean="0"/>
              <a:t>Fifth</a:t>
            </a:r>
            <a:r>
              <a:rPr lang="nl-BE" dirty="0" smtClean="0"/>
              <a:t> level</a:t>
            </a:r>
            <a:endParaRPr lang="en-US" dirty="0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1096292" y="6473825"/>
            <a:ext cx="16931" cy="355600"/>
            <a:chOff x="518" y="4078"/>
            <a:chExt cx="8" cy="224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4078"/>
              <a:ext cx="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8" cy="224"/>
            </a:xfrm>
            <a:custGeom>
              <a:avLst/>
              <a:gdLst>
                <a:gd name="T0" fmla="*/ 8 w 8"/>
                <a:gd name="T1" fmla="*/ 224 h 224"/>
                <a:gd name="T2" fmla="*/ 0 w 8"/>
                <a:gd name="T3" fmla="*/ 224 h 224"/>
                <a:gd name="T4" fmla="*/ 0 w 8"/>
                <a:gd name="T5" fmla="*/ 216 h 224"/>
                <a:gd name="T6" fmla="*/ 8 w 8"/>
                <a:gd name="T7" fmla="*/ 216 h 224"/>
                <a:gd name="T8" fmla="*/ 8 w 8"/>
                <a:gd name="T9" fmla="*/ 224 h 224"/>
                <a:gd name="T10" fmla="*/ 8 w 8"/>
                <a:gd name="T11" fmla="*/ 224 h 224"/>
                <a:gd name="T12" fmla="*/ 8 w 8"/>
                <a:gd name="T13" fmla="*/ 200 h 224"/>
                <a:gd name="T14" fmla="*/ 0 w 8"/>
                <a:gd name="T15" fmla="*/ 200 h 224"/>
                <a:gd name="T16" fmla="*/ 0 w 8"/>
                <a:gd name="T17" fmla="*/ 192 h 224"/>
                <a:gd name="T18" fmla="*/ 8 w 8"/>
                <a:gd name="T19" fmla="*/ 192 h 224"/>
                <a:gd name="T20" fmla="*/ 8 w 8"/>
                <a:gd name="T21" fmla="*/ 200 h 224"/>
                <a:gd name="T22" fmla="*/ 8 w 8"/>
                <a:gd name="T23" fmla="*/ 200 h 224"/>
                <a:gd name="T24" fmla="*/ 8 w 8"/>
                <a:gd name="T25" fmla="*/ 176 h 224"/>
                <a:gd name="T26" fmla="*/ 0 w 8"/>
                <a:gd name="T27" fmla="*/ 176 h 224"/>
                <a:gd name="T28" fmla="*/ 0 w 8"/>
                <a:gd name="T29" fmla="*/ 168 h 224"/>
                <a:gd name="T30" fmla="*/ 8 w 8"/>
                <a:gd name="T31" fmla="*/ 168 h 224"/>
                <a:gd name="T32" fmla="*/ 8 w 8"/>
                <a:gd name="T33" fmla="*/ 176 h 224"/>
                <a:gd name="T34" fmla="*/ 8 w 8"/>
                <a:gd name="T35" fmla="*/ 176 h 224"/>
                <a:gd name="T36" fmla="*/ 8 w 8"/>
                <a:gd name="T37" fmla="*/ 152 h 224"/>
                <a:gd name="T38" fmla="*/ 0 w 8"/>
                <a:gd name="T39" fmla="*/ 152 h 224"/>
                <a:gd name="T40" fmla="*/ 0 w 8"/>
                <a:gd name="T41" fmla="*/ 144 h 224"/>
                <a:gd name="T42" fmla="*/ 8 w 8"/>
                <a:gd name="T43" fmla="*/ 144 h 224"/>
                <a:gd name="T44" fmla="*/ 8 w 8"/>
                <a:gd name="T45" fmla="*/ 152 h 224"/>
                <a:gd name="T46" fmla="*/ 8 w 8"/>
                <a:gd name="T47" fmla="*/ 152 h 224"/>
                <a:gd name="T48" fmla="*/ 8 w 8"/>
                <a:gd name="T49" fmla="*/ 128 h 224"/>
                <a:gd name="T50" fmla="*/ 0 w 8"/>
                <a:gd name="T51" fmla="*/ 128 h 224"/>
                <a:gd name="T52" fmla="*/ 0 w 8"/>
                <a:gd name="T53" fmla="*/ 120 h 224"/>
                <a:gd name="T54" fmla="*/ 8 w 8"/>
                <a:gd name="T55" fmla="*/ 120 h 224"/>
                <a:gd name="T56" fmla="*/ 8 w 8"/>
                <a:gd name="T57" fmla="*/ 128 h 224"/>
                <a:gd name="T58" fmla="*/ 8 w 8"/>
                <a:gd name="T59" fmla="*/ 128 h 224"/>
                <a:gd name="T60" fmla="*/ 8 w 8"/>
                <a:gd name="T61" fmla="*/ 104 h 224"/>
                <a:gd name="T62" fmla="*/ 0 w 8"/>
                <a:gd name="T63" fmla="*/ 104 h 224"/>
                <a:gd name="T64" fmla="*/ 0 w 8"/>
                <a:gd name="T65" fmla="*/ 96 h 224"/>
                <a:gd name="T66" fmla="*/ 8 w 8"/>
                <a:gd name="T67" fmla="*/ 96 h 224"/>
                <a:gd name="T68" fmla="*/ 8 w 8"/>
                <a:gd name="T69" fmla="*/ 104 h 224"/>
                <a:gd name="T70" fmla="*/ 8 w 8"/>
                <a:gd name="T71" fmla="*/ 104 h 224"/>
                <a:gd name="T72" fmla="*/ 8 w 8"/>
                <a:gd name="T73" fmla="*/ 80 h 224"/>
                <a:gd name="T74" fmla="*/ 0 w 8"/>
                <a:gd name="T75" fmla="*/ 80 h 224"/>
                <a:gd name="T76" fmla="*/ 0 w 8"/>
                <a:gd name="T77" fmla="*/ 72 h 224"/>
                <a:gd name="T78" fmla="*/ 8 w 8"/>
                <a:gd name="T79" fmla="*/ 72 h 224"/>
                <a:gd name="T80" fmla="*/ 8 w 8"/>
                <a:gd name="T81" fmla="*/ 80 h 224"/>
                <a:gd name="T82" fmla="*/ 8 w 8"/>
                <a:gd name="T83" fmla="*/ 80 h 224"/>
                <a:gd name="T84" fmla="*/ 8 w 8"/>
                <a:gd name="T85" fmla="*/ 56 h 224"/>
                <a:gd name="T86" fmla="*/ 0 w 8"/>
                <a:gd name="T87" fmla="*/ 56 h 224"/>
                <a:gd name="T88" fmla="*/ 0 w 8"/>
                <a:gd name="T89" fmla="*/ 48 h 224"/>
                <a:gd name="T90" fmla="*/ 8 w 8"/>
                <a:gd name="T91" fmla="*/ 48 h 224"/>
                <a:gd name="T92" fmla="*/ 8 w 8"/>
                <a:gd name="T93" fmla="*/ 56 h 224"/>
                <a:gd name="T94" fmla="*/ 8 w 8"/>
                <a:gd name="T95" fmla="*/ 56 h 224"/>
                <a:gd name="T96" fmla="*/ 8 w 8"/>
                <a:gd name="T97" fmla="*/ 32 h 224"/>
                <a:gd name="T98" fmla="*/ 0 w 8"/>
                <a:gd name="T99" fmla="*/ 32 h 224"/>
                <a:gd name="T100" fmla="*/ 0 w 8"/>
                <a:gd name="T101" fmla="*/ 24 h 224"/>
                <a:gd name="T102" fmla="*/ 8 w 8"/>
                <a:gd name="T103" fmla="*/ 24 h 224"/>
                <a:gd name="T104" fmla="*/ 8 w 8"/>
                <a:gd name="T105" fmla="*/ 32 h 224"/>
                <a:gd name="T106" fmla="*/ 8 w 8"/>
                <a:gd name="T107" fmla="*/ 32 h 224"/>
                <a:gd name="T108" fmla="*/ 8 w 8"/>
                <a:gd name="T109" fmla="*/ 8 h 224"/>
                <a:gd name="T110" fmla="*/ 0 w 8"/>
                <a:gd name="T111" fmla="*/ 8 h 224"/>
                <a:gd name="T112" fmla="*/ 0 w 8"/>
                <a:gd name="T113" fmla="*/ 0 h 224"/>
                <a:gd name="T114" fmla="*/ 8 w 8"/>
                <a:gd name="T115" fmla="*/ 0 h 224"/>
                <a:gd name="T116" fmla="*/ 8 w 8"/>
                <a:gd name="T117" fmla="*/ 8 h 224"/>
                <a:gd name="T118" fmla="*/ 8 w 8"/>
                <a:gd name="T119" fmla="*/ 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" h="224">
                  <a:moveTo>
                    <a:pt x="8" y="224"/>
                  </a:moveTo>
                  <a:lnTo>
                    <a:pt x="0" y="224"/>
                  </a:lnTo>
                  <a:lnTo>
                    <a:pt x="0" y="216"/>
                  </a:lnTo>
                  <a:lnTo>
                    <a:pt x="8" y="216"/>
                  </a:lnTo>
                  <a:lnTo>
                    <a:pt x="8" y="224"/>
                  </a:lnTo>
                  <a:lnTo>
                    <a:pt x="8" y="224"/>
                  </a:lnTo>
                  <a:close/>
                  <a:moveTo>
                    <a:pt x="8" y="200"/>
                  </a:moveTo>
                  <a:lnTo>
                    <a:pt x="0" y="200"/>
                  </a:lnTo>
                  <a:lnTo>
                    <a:pt x="0" y="192"/>
                  </a:lnTo>
                  <a:lnTo>
                    <a:pt x="8" y="192"/>
                  </a:lnTo>
                  <a:lnTo>
                    <a:pt x="8" y="200"/>
                  </a:lnTo>
                  <a:lnTo>
                    <a:pt x="8" y="200"/>
                  </a:lnTo>
                  <a:close/>
                  <a:moveTo>
                    <a:pt x="8" y="176"/>
                  </a:moveTo>
                  <a:lnTo>
                    <a:pt x="0" y="176"/>
                  </a:lnTo>
                  <a:lnTo>
                    <a:pt x="0" y="168"/>
                  </a:lnTo>
                  <a:lnTo>
                    <a:pt x="8" y="168"/>
                  </a:lnTo>
                  <a:lnTo>
                    <a:pt x="8" y="176"/>
                  </a:lnTo>
                  <a:lnTo>
                    <a:pt x="8" y="176"/>
                  </a:lnTo>
                  <a:close/>
                  <a:moveTo>
                    <a:pt x="8" y="152"/>
                  </a:moveTo>
                  <a:lnTo>
                    <a:pt x="0" y="152"/>
                  </a:lnTo>
                  <a:lnTo>
                    <a:pt x="0" y="144"/>
                  </a:lnTo>
                  <a:lnTo>
                    <a:pt x="8" y="144"/>
                  </a:lnTo>
                  <a:lnTo>
                    <a:pt x="8" y="152"/>
                  </a:lnTo>
                  <a:lnTo>
                    <a:pt x="8" y="152"/>
                  </a:lnTo>
                  <a:close/>
                  <a:moveTo>
                    <a:pt x="8" y="128"/>
                  </a:moveTo>
                  <a:lnTo>
                    <a:pt x="0" y="128"/>
                  </a:lnTo>
                  <a:lnTo>
                    <a:pt x="0" y="120"/>
                  </a:lnTo>
                  <a:lnTo>
                    <a:pt x="8" y="120"/>
                  </a:lnTo>
                  <a:lnTo>
                    <a:pt x="8" y="128"/>
                  </a:lnTo>
                  <a:lnTo>
                    <a:pt x="8" y="128"/>
                  </a:lnTo>
                  <a:close/>
                  <a:moveTo>
                    <a:pt x="8" y="104"/>
                  </a:moveTo>
                  <a:lnTo>
                    <a:pt x="0" y="104"/>
                  </a:lnTo>
                  <a:lnTo>
                    <a:pt x="0" y="96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04"/>
                  </a:lnTo>
                  <a:close/>
                  <a:moveTo>
                    <a:pt x="8" y="80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8" y="80"/>
                  </a:lnTo>
                  <a:close/>
                  <a:moveTo>
                    <a:pt x="8" y="56"/>
                  </a:move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56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 userDrawn="1"/>
        </p:nvGrpSpPr>
        <p:grpSpPr bwMode="auto">
          <a:xfrm>
            <a:off x="1096292" y="4766"/>
            <a:ext cx="16931" cy="1354137"/>
            <a:chOff x="518" y="3"/>
            <a:chExt cx="8" cy="853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3"/>
              <a:ext cx="8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518" y="3"/>
              <a:ext cx="8" cy="853"/>
            </a:xfrm>
            <a:custGeom>
              <a:avLst/>
              <a:gdLst>
                <a:gd name="T0" fmla="*/ 8 w 8"/>
                <a:gd name="T1" fmla="*/ 845 h 853"/>
                <a:gd name="T2" fmla="*/ 0 w 8"/>
                <a:gd name="T3" fmla="*/ 829 h 853"/>
                <a:gd name="T4" fmla="*/ 8 w 8"/>
                <a:gd name="T5" fmla="*/ 829 h 853"/>
                <a:gd name="T6" fmla="*/ 8 w 8"/>
                <a:gd name="T7" fmla="*/ 797 h 853"/>
                <a:gd name="T8" fmla="*/ 0 w 8"/>
                <a:gd name="T9" fmla="*/ 781 h 853"/>
                <a:gd name="T10" fmla="*/ 8 w 8"/>
                <a:gd name="T11" fmla="*/ 781 h 853"/>
                <a:gd name="T12" fmla="*/ 8 w 8"/>
                <a:gd name="T13" fmla="*/ 748 h 853"/>
                <a:gd name="T14" fmla="*/ 0 w 8"/>
                <a:gd name="T15" fmla="*/ 732 h 853"/>
                <a:gd name="T16" fmla="*/ 8 w 8"/>
                <a:gd name="T17" fmla="*/ 732 h 853"/>
                <a:gd name="T18" fmla="*/ 8 w 8"/>
                <a:gd name="T19" fmla="*/ 700 h 853"/>
                <a:gd name="T20" fmla="*/ 0 w 8"/>
                <a:gd name="T21" fmla="*/ 684 h 853"/>
                <a:gd name="T22" fmla="*/ 8 w 8"/>
                <a:gd name="T23" fmla="*/ 684 h 853"/>
                <a:gd name="T24" fmla="*/ 8 w 8"/>
                <a:gd name="T25" fmla="*/ 652 h 853"/>
                <a:gd name="T26" fmla="*/ 0 w 8"/>
                <a:gd name="T27" fmla="*/ 636 h 853"/>
                <a:gd name="T28" fmla="*/ 8 w 8"/>
                <a:gd name="T29" fmla="*/ 636 h 853"/>
                <a:gd name="T30" fmla="*/ 8 w 8"/>
                <a:gd name="T31" fmla="*/ 604 h 853"/>
                <a:gd name="T32" fmla="*/ 0 w 8"/>
                <a:gd name="T33" fmla="*/ 587 h 853"/>
                <a:gd name="T34" fmla="*/ 8 w 8"/>
                <a:gd name="T35" fmla="*/ 587 h 853"/>
                <a:gd name="T36" fmla="*/ 8 w 8"/>
                <a:gd name="T37" fmla="*/ 555 h 853"/>
                <a:gd name="T38" fmla="*/ 0 w 8"/>
                <a:gd name="T39" fmla="*/ 539 h 853"/>
                <a:gd name="T40" fmla="*/ 8 w 8"/>
                <a:gd name="T41" fmla="*/ 539 h 853"/>
                <a:gd name="T42" fmla="*/ 8 w 8"/>
                <a:gd name="T43" fmla="*/ 507 h 853"/>
                <a:gd name="T44" fmla="*/ 0 w 8"/>
                <a:gd name="T45" fmla="*/ 491 h 853"/>
                <a:gd name="T46" fmla="*/ 8 w 8"/>
                <a:gd name="T47" fmla="*/ 491 h 853"/>
                <a:gd name="T48" fmla="*/ 8 w 8"/>
                <a:gd name="T49" fmla="*/ 459 h 853"/>
                <a:gd name="T50" fmla="*/ 0 w 8"/>
                <a:gd name="T51" fmla="*/ 443 h 853"/>
                <a:gd name="T52" fmla="*/ 8 w 8"/>
                <a:gd name="T53" fmla="*/ 443 h 853"/>
                <a:gd name="T54" fmla="*/ 8 w 8"/>
                <a:gd name="T55" fmla="*/ 411 h 853"/>
                <a:gd name="T56" fmla="*/ 0 w 8"/>
                <a:gd name="T57" fmla="*/ 394 h 853"/>
                <a:gd name="T58" fmla="*/ 8 w 8"/>
                <a:gd name="T59" fmla="*/ 394 h 853"/>
                <a:gd name="T60" fmla="*/ 8 w 8"/>
                <a:gd name="T61" fmla="*/ 362 h 853"/>
                <a:gd name="T62" fmla="*/ 0 w 8"/>
                <a:gd name="T63" fmla="*/ 346 h 853"/>
                <a:gd name="T64" fmla="*/ 8 w 8"/>
                <a:gd name="T65" fmla="*/ 346 h 853"/>
                <a:gd name="T66" fmla="*/ 8 w 8"/>
                <a:gd name="T67" fmla="*/ 314 h 853"/>
                <a:gd name="T68" fmla="*/ 0 w 8"/>
                <a:gd name="T69" fmla="*/ 298 h 853"/>
                <a:gd name="T70" fmla="*/ 8 w 8"/>
                <a:gd name="T71" fmla="*/ 298 h 853"/>
                <a:gd name="T72" fmla="*/ 8 w 8"/>
                <a:gd name="T73" fmla="*/ 266 h 853"/>
                <a:gd name="T74" fmla="*/ 0 w 8"/>
                <a:gd name="T75" fmla="*/ 250 h 853"/>
                <a:gd name="T76" fmla="*/ 8 w 8"/>
                <a:gd name="T77" fmla="*/ 250 h 853"/>
                <a:gd name="T78" fmla="*/ 8 w 8"/>
                <a:gd name="T79" fmla="*/ 217 h 853"/>
                <a:gd name="T80" fmla="*/ 0 w 8"/>
                <a:gd name="T81" fmla="*/ 201 h 853"/>
                <a:gd name="T82" fmla="*/ 8 w 8"/>
                <a:gd name="T83" fmla="*/ 201 h 853"/>
                <a:gd name="T84" fmla="*/ 8 w 8"/>
                <a:gd name="T85" fmla="*/ 169 h 853"/>
                <a:gd name="T86" fmla="*/ 0 w 8"/>
                <a:gd name="T87" fmla="*/ 153 h 853"/>
                <a:gd name="T88" fmla="*/ 8 w 8"/>
                <a:gd name="T89" fmla="*/ 153 h 853"/>
                <a:gd name="T90" fmla="*/ 8 w 8"/>
                <a:gd name="T91" fmla="*/ 121 h 853"/>
                <a:gd name="T92" fmla="*/ 0 w 8"/>
                <a:gd name="T93" fmla="*/ 105 h 853"/>
                <a:gd name="T94" fmla="*/ 8 w 8"/>
                <a:gd name="T95" fmla="*/ 105 h 853"/>
                <a:gd name="T96" fmla="*/ 8 w 8"/>
                <a:gd name="T97" fmla="*/ 73 h 853"/>
                <a:gd name="T98" fmla="*/ 0 w 8"/>
                <a:gd name="T99" fmla="*/ 57 h 853"/>
                <a:gd name="T100" fmla="*/ 8 w 8"/>
                <a:gd name="T101" fmla="*/ 57 h 853"/>
                <a:gd name="T102" fmla="*/ 8 w 8"/>
                <a:gd name="T103" fmla="*/ 24 h 853"/>
                <a:gd name="T104" fmla="*/ 0 w 8"/>
                <a:gd name="T105" fmla="*/ 8 h 853"/>
                <a:gd name="T106" fmla="*/ 8 w 8"/>
                <a:gd name="T107" fmla="*/ 8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853">
                  <a:moveTo>
                    <a:pt x="8" y="853"/>
                  </a:moveTo>
                  <a:lnTo>
                    <a:pt x="0" y="853"/>
                  </a:lnTo>
                  <a:lnTo>
                    <a:pt x="0" y="845"/>
                  </a:lnTo>
                  <a:lnTo>
                    <a:pt x="8" y="845"/>
                  </a:lnTo>
                  <a:lnTo>
                    <a:pt x="8" y="853"/>
                  </a:lnTo>
                  <a:lnTo>
                    <a:pt x="8" y="853"/>
                  </a:lnTo>
                  <a:close/>
                  <a:moveTo>
                    <a:pt x="8" y="829"/>
                  </a:moveTo>
                  <a:lnTo>
                    <a:pt x="0" y="829"/>
                  </a:lnTo>
                  <a:lnTo>
                    <a:pt x="0" y="821"/>
                  </a:lnTo>
                  <a:lnTo>
                    <a:pt x="8" y="821"/>
                  </a:lnTo>
                  <a:lnTo>
                    <a:pt x="8" y="829"/>
                  </a:lnTo>
                  <a:lnTo>
                    <a:pt x="8" y="829"/>
                  </a:lnTo>
                  <a:close/>
                  <a:moveTo>
                    <a:pt x="8" y="805"/>
                  </a:moveTo>
                  <a:lnTo>
                    <a:pt x="0" y="805"/>
                  </a:lnTo>
                  <a:lnTo>
                    <a:pt x="0" y="797"/>
                  </a:lnTo>
                  <a:lnTo>
                    <a:pt x="8" y="797"/>
                  </a:lnTo>
                  <a:lnTo>
                    <a:pt x="8" y="805"/>
                  </a:lnTo>
                  <a:lnTo>
                    <a:pt x="8" y="805"/>
                  </a:lnTo>
                  <a:close/>
                  <a:moveTo>
                    <a:pt x="8" y="781"/>
                  </a:moveTo>
                  <a:lnTo>
                    <a:pt x="0" y="781"/>
                  </a:lnTo>
                  <a:lnTo>
                    <a:pt x="0" y="772"/>
                  </a:lnTo>
                  <a:lnTo>
                    <a:pt x="8" y="772"/>
                  </a:lnTo>
                  <a:lnTo>
                    <a:pt x="8" y="781"/>
                  </a:lnTo>
                  <a:lnTo>
                    <a:pt x="8" y="781"/>
                  </a:lnTo>
                  <a:close/>
                  <a:moveTo>
                    <a:pt x="8" y="756"/>
                  </a:moveTo>
                  <a:lnTo>
                    <a:pt x="0" y="756"/>
                  </a:lnTo>
                  <a:lnTo>
                    <a:pt x="0" y="748"/>
                  </a:lnTo>
                  <a:lnTo>
                    <a:pt x="8" y="748"/>
                  </a:lnTo>
                  <a:lnTo>
                    <a:pt x="8" y="756"/>
                  </a:lnTo>
                  <a:lnTo>
                    <a:pt x="8" y="756"/>
                  </a:lnTo>
                  <a:close/>
                  <a:moveTo>
                    <a:pt x="8" y="732"/>
                  </a:moveTo>
                  <a:lnTo>
                    <a:pt x="0" y="732"/>
                  </a:lnTo>
                  <a:lnTo>
                    <a:pt x="0" y="724"/>
                  </a:lnTo>
                  <a:lnTo>
                    <a:pt x="8" y="724"/>
                  </a:lnTo>
                  <a:lnTo>
                    <a:pt x="8" y="732"/>
                  </a:lnTo>
                  <a:lnTo>
                    <a:pt x="8" y="732"/>
                  </a:lnTo>
                  <a:close/>
                  <a:moveTo>
                    <a:pt x="8" y="708"/>
                  </a:moveTo>
                  <a:lnTo>
                    <a:pt x="0" y="708"/>
                  </a:lnTo>
                  <a:lnTo>
                    <a:pt x="0" y="700"/>
                  </a:lnTo>
                  <a:lnTo>
                    <a:pt x="8" y="700"/>
                  </a:lnTo>
                  <a:lnTo>
                    <a:pt x="8" y="708"/>
                  </a:lnTo>
                  <a:lnTo>
                    <a:pt x="8" y="708"/>
                  </a:lnTo>
                  <a:close/>
                  <a:moveTo>
                    <a:pt x="8" y="684"/>
                  </a:moveTo>
                  <a:lnTo>
                    <a:pt x="0" y="684"/>
                  </a:lnTo>
                  <a:lnTo>
                    <a:pt x="0" y="676"/>
                  </a:lnTo>
                  <a:lnTo>
                    <a:pt x="8" y="676"/>
                  </a:lnTo>
                  <a:lnTo>
                    <a:pt x="8" y="684"/>
                  </a:lnTo>
                  <a:lnTo>
                    <a:pt x="8" y="684"/>
                  </a:lnTo>
                  <a:close/>
                  <a:moveTo>
                    <a:pt x="8" y="660"/>
                  </a:moveTo>
                  <a:lnTo>
                    <a:pt x="0" y="660"/>
                  </a:lnTo>
                  <a:lnTo>
                    <a:pt x="0" y="652"/>
                  </a:lnTo>
                  <a:lnTo>
                    <a:pt x="8" y="652"/>
                  </a:lnTo>
                  <a:lnTo>
                    <a:pt x="8" y="660"/>
                  </a:lnTo>
                  <a:lnTo>
                    <a:pt x="8" y="660"/>
                  </a:lnTo>
                  <a:close/>
                  <a:moveTo>
                    <a:pt x="8" y="636"/>
                  </a:moveTo>
                  <a:lnTo>
                    <a:pt x="0" y="636"/>
                  </a:lnTo>
                  <a:lnTo>
                    <a:pt x="0" y="628"/>
                  </a:lnTo>
                  <a:lnTo>
                    <a:pt x="8" y="628"/>
                  </a:lnTo>
                  <a:lnTo>
                    <a:pt x="8" y="636"/>
                  </a:lnTo>
                  <a:lnTo>
                    <a:pt x="8" y="636"/>
                  </a:lnTo>
                  <a:close/>
                  <a:moveTo>
                    <a:pt x="8" y="612"/>
                  </a:moveTo>
                  <a:lnTo>
                    <a:pt x="0" y="612"/>
                  </a:lnTo>
                  <a:lnTo>
                    <a:pt x="0" y="604"/>
                  </a:lnTo>
                  <a:lnTo>
                    <a:pt x="8" y="604"/>
                  </a:lnTo>
                  <a:lnTo>
                    <a:pt x="8" y="612"/>
                  </a:lnTo>
                  <a:lnTo>
                    <a:pt x="8" y="612"/>
                  </a:lnTo>
                  <a:close/>
                  <a:moveTo>
                    <a:pt x="8" y="587"/>
                  </a:moveTo>
                  <a:lnTo>
                    <a:pt x="0" y="587"/>
                  </a:lnTo>
                  <a:lnTo>
                    <a:pt x="0" y="579"/>
                  </a:lnTo>
                  <a:lnTo>
                    <a:pt x="8" y="579"/>
                  </a:lnTo>
                  <a:lnTo>
                    <a:pt x="8" y="587"/>
                  </a:lnTo>
                  <a:lnTo>
                    <a:pt x="8" y="587"/>
                  </a:lnTo>
                  <a:close/>
                  <a:moveTo>
                    <a:pt x="8" y="563"/>
                  </a:moveTo>
                  <a:lnTo>
                    <a:pt x="0" y="563"/>
                  </a:lnTo>
                  <a:lnTo>
                    <a:pt x="0" y="555"/>
                  </a:lnTo>
                  <a:lnTo>
                    <a:pt x="8" y="555"/>
                  </a:lnTo>
                  <a:lnTo>
                    <a:pt x="8" y="563"/>
                  </a:lnTo>
                  <a:lnTo>
                    <a:pt x="8" y="563"/>
                  </a:lnTo>
                  <a:close/>
                  <a:moveTo>
                    <a:pt x="8" y="539"/>
                  </a:moveTo>
                  <a:lnTo>
                    <a:pt x="0" y="539"/>
                  </a:lnTo>
                  <a:lnTo>
                    <a:pt x="0" y="531"/>
                  </a:lnTo>
                  <a:lnTo>
                    <a:pt x="8" y="531"/>
                  </a:lnTo>
                  <a:lnTo>
                    <a:pt x="8" y="539"/>
                  </a:lnTo>
                  <a:lnTo>
                    <a:pt x="8" y="539"/>
                  </a:lnTo>
                  <a:close/>
                  <a:moveTo>
                    <a:pt x="8" y="515"/>
                  </a:moveTo>
                  <a:lnTo>
                    <a:pt x="0" y="515"/>
                  </a:lnTo>
                  <a:lnTo>
                    <a:pt x="0" y="507"/>
                  </a:lnTo>
                  <a:lnTo>
                    <a:pt x="8" y="507"/>
                  </a:lnTo>
                  <a:lnTo>
                    <a:pt x="8" y="515"/>
                  </a:lnTo>
                  <a:lnTo>
                    <a:pt x="8" y="515"/>
                  </a:lnTo>
                  <a:close/>
                  <a:moveTo>
                    <a:pt x="8" y="491"/>
                  </a:moveTo>
                  <a:lnTo>
                    <a:pt x="0" y="491"/>
                  </a:lnTo>
                  <a:lnTo>
                    <a:pt x="0" y="483"/>
                  </a:lnTo>
                  <a:lnTo>
                    <a:pt x="8" y="483"/>
                  </a:lnTo>
                  <a:lnTo>
                    <a:pt x="8" y="491"/>
                  </a:lnTo>
                  <a:lnTo>
                    <a:pt x="8" y="491"/>
                  </a:lnTo>
                  <a:close/>
                  <a:moveTo>
                    <a:pt x="8" y="467"/>
                  </a:moveTo>
                  <a:lnTo>
                    <a:pt x="0" y="467"/>
                  </a:lnTo>
                  <a:lnTo>
                    <a:pt x="0" y="459"/>
                  </a:lnTo>
                  <a:lnTo>
                    <a:pt x="8" y="459"/>
                  </a:lnTo>
                  <a:lnTo>
                    <a:pt x="8" y="467"/>
                  </a:lnTo>
                  <a:lnTo>
                    <a:pt x="8" y="467"/>
                  </a:lnTo>
                  <a:close/>
                  <a:moveTo>
                    <a:pt x="8" y="443"/>
                  </a:moveTo>
                  <a:lnTo>
                    <a:pt x="0" y="443"/>
                  </a:lnTo>
                  <a:lnTo>
                    <a:pt x="0" y="435"/>
                  </a:lnTo>
                  <a:lnTo>
                    <a:pt x="8" y="435"/>
                  </a:lnTo>
                  <a:lnTo>
                    <a:pt x="8" y="443"/>
                  </a:lnTo>
                  <a:lnTo>
                    <a:pt x="8" y="443"/>
                  </a:lnTo>
                  <a:close/>
                  <a:moveTo>
                    <a:pt x="8" y="419"/>
                  </a:moveTo>
                  <a:lnTo>
                    <a:pt x="0" y="419"/>
                  </a:lnTo>
                  <a:lnTo>
                    <a:pt x="0" y="411"/>
                  </a:lnTo>
                  <a:lnTo>
                    <a:pt x="8" y="411"/>
                  </a:lnTo>
                  <a:lnTo>
                    <a:pt x="8" y="419"/>
                  </a:lnTo>
                  <a:lnTo>
                    <a:pt x="8" y="419"/>
                  </a:lnTo>
                  <a:close/>
                  <a:moveTo>
                    <a:pt x="8" y="394"/>
                  </a:moveTo>
                  <a:lnTo>
                    <a:pt x="0" y="394"/>
                  </a:lnTo>
                  <a:lnTo>
                    <a:pt x="0" y="386"/>
                  </a:lnTo>
                  <a:lnTo>
                    <a:pt x="8" y="386"/>
                  </a:lnTo>
                  <a:lnTo>
                    <a:pt x="8" y="394"/>
                  </a:lnTo>
                  <a:lnTo>
                    <a:pt x="8" y="394"/>
                  </a:lnTo>
                  <a:close/>
                  <a:moveTo>
                    <a:pt x="8" y="370"/>
                  </a:moveTo>
                  <a:lnTo>
                    <a:pt x="0" y="370"/>
                  </a:lnTo>
                  <a:lnTo>
                    <a:pt x="0" y="362"/>
                  </a:lnTo>
                  <a:lnTo>
                    <a:pt x="8" y="362"/>
                  </a:lnTo>
                  <a:lnTo>
                    <a:pt x="8" y="370"/>
                  </a:lnTo>
                  <a:lnTo>
                    <a:pt x="8" y="370"/>
                  </a:lnTo>
                  <a:close/>
                  <a:moveTo>
                    <a:pt x="8" y="346"/>
                  </a:moveTo>
                  <a:lnTo>
                    <a:pt x="0" y="346"/>
                  </a:lnTo>
                  <a:lnTo>
                    <a:pt x="0" y="338"/>
                  </a:lnTo>
                  <a:lnTo>
                    <a:pt x="8" y="338"/>
                  </a:lnTo>
                  <a:lnTo>
                    <a:pt x="8" y="346"/>
                  </a:lnTo>
                  <a:lnTo>
                    <a:pt x="8" y="346"/>
                  </a:lnTo>
                  <a:close/>
                  <a:moveTo>
                    <a:pt x="8" y="322"/>
                  </a:moveTo>
                  <a:lnTo>
                    <a:pt x="0" y="322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8" y="322"/>
                  </a:lnTo>
                  <a:lnTo>
                    <a:pt x="8" y="322"/>
                  </a:lnTo>
                  <a:close/>
                  <a:moveTo>
                    <a:pt x="8" y="298"/>
                  </a:moveTo>
                  <a:lnTo>
                    <a:pt x="0" y="298"/>
                  </a:lnTo>
                  <a:lnTo>
                    <a:pt x="0" y="290"/>
                  </a:lnTo>
                  <a:lnTo>
                    <a:pt x="8" y="290"/>
                  </a:lnTo>
                  <a:lnTo>
                    <a:pt x="8" y="298"/>
                  </a:lnTo>
                  <a:lnTo>
                    <a:pt x="8" y="298"/>
                  </a:lnTo>
                  <a:close/>
                  <a:moveTo>
                    <a:pt x="8" y="274"/>
                  </a:moveTo>
                  <a:lnTo>
                    <a:pt x="0" y="274"/>
                  </a:lnTo>
                  <a:lnTo>
                    <a:pt x="0" y="266"/>
                  </a:lnTo>
                  <a:lnTo>
                    <a:pt x="8" y="266"/>
                  </a:lnTo>
                  <a:lnTo>
                    <a:pt x="8" y="274"/>
                  </a:lnTo>
                  <a:lnTo>
                    <a:pt x="8" y="274"/>
                  </a:lnTo>
                  <a:close/>
                  <a:moveTo>
                    <a:pt x="8" y="250"/>
                  </a:moveTo>
                  <a:lnTo>
                    <a:pt x="0" y="250"/>
                  </a:lnTo>
                  <a:lnTo>
                    <a:pt x="0" y="242"/>
                  </a:lnTo>
                  <a:lnTo>
                    <a:pt x="8" y="242"/>
                  </a:lnTo>
                  <a:lnTo>
                    <a:pt x="8" y="250"/>
                  </a:lnTo>
                  <a:lnTo>
                    <a:pt x="8" y="250"/>
                  </a:lnTo>
                  <a:close/>
                  <a:moveTo>
                    <a:pt x="8" y="226"/>
                  </a:moveTo>
                  <a:lnTo>
                    <a:pt x="0" y="226"/>
                  </a:lnTo>
                  <a:lnTo>
                    <a:pt x="0" y="217"/>
                  </a:lnTo>
                  <a:lnTo>
                    <a:pt x="8" y="217"/>
                  </a:lnTo>
                  <a:lnTo>
                    <a:pt x="8" y="226"/>
                  </a:lnTo>
                  <a:lnTo>
                    <a:pt x="8" y="226"/>
                  </a:lnTo>
                  <a:close/>
                  <a:moveTo>
                    <a:pt x="8" y="201"/>
                  </a:moveTo>
                  <a:lnTo>
                    <a:pt x="0" y="201"/>
                  </a:lnTo>
                  <a:lnTo>
                    <a:pt x="0" y="193"/>
                  </a:lnTo>
                  <a:lnTo>
                    <a:pt x="8" y="193"/>
                  </a:lnTo>
                  <a:lnTo>
                    <a:pt x="8" y="201"/>
                  </a:lnTo>
                  <a:lnTo>
                    <a:pt x="8" y="201"/>
                  </a:lnTo>
                  <a:close/>
                  <a:moveTo>
                    <a:pt x="8" y="177"/>
                  </a:moveTo>
                  <a:lnTo>
                    <a:pt x="0" y="177"/>
                  </a:lnTo>
                  <a:lnTo>
                    <a:pt x="0" y="169"/>
                  </a:lnTo>
                  <a:lnTo>
                    <a:pt x="8" y="169"/>
                  </a:lnTo>
                  <a:lnTo>
                    <a:pt x="8" y="177"/>
                  </a:lnTo>
                  <a:lnTo>
                    <a:pt x="8" y="177"/>
                  </a:lnTo>
                  <a:close/>
                  <a:moveTo>
                    <a:pt x="8" y="153"/>
                  </a:moveTo>
                  <a:lnTo>
                    <a:pt x="0" y="153"/>
                  </a:lnTo>
                  <a:lnTo>
                    <a:pt x="0" y="145"/>
                  </a:lnTo>
                  <a:lnTo>
                    <a:pt x="8" y="145"/>
                  </a:lnTo>
                  <a:lnTo>
                    <a:pt x="8" y="153"/>
                  </a:lnTo>
                  <a:lnTo>
                    <a:pt x="8" y="153"/>
                  </a:lnTo>
                  <a:close/>
                  <a:moveTo>
                    <a:pt x="8" y="129"/>
                  </a:moveTo>
                  <a:lnTo>
                    <a:pt x="0" y="129"/>
                  </a:lnTo>
                  <a:lnTo>
                    <a:pt x="0" y="121"/>
                  </a:lnTo>
                  <a:lnTo>
                    <a:pt x="8" y="121"/>
                  </a:lnTo>
                  <a:lnTo>
                    <a:pt x="8" y="129"/>
                  </a:lnTo>
                  <a:lnTo>
                    <a:pt x="8" y="129"/>
                  </a:lnTo>
                  <a:close/>
                  <a:moveTo>
                    <a:pt x="8" y="105"/>
                  </a:moveTo>
                  <a:lnTo>
                    <a:pt x="0" y="105"/>
                  </a:lnTo>
                  <a:lnTo>
                    <a:pt x="0" y="97"/>
                  </a:lnTo>
                  <a:lnTo>
                    <a:pt x="8" y="97"/>
                  </a:lnTo>
                  <a:lnTo>
                    <a:pt x="8" y="105"/>
                  </a:lnTo>
                  <a:lnTo>
                    <a:pt x="8" y="105"/>
                  </a:lnTo>
                  <a:close/>
                  <a:moveTo>
                    <a:pt x="8" y="81"/>
                  </a:moveTo>
                  <a:lnTo>
                    <a:pt x="0" y="81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81"/>
                  </a:lnTo>
                  <a:lnTo>
                    <a:pt x="8" y="81"/>
                  </a:lnTo>
                  <a:close/>
                  <a:moveTo>
                    <a:pt x="8" y="57"/>
                  </a:moveTo>
                  <a:lnTo>
                    <a:pt x="0" y="57"/>
                  </a:lnTo>
                  <a:lnTo>
                    <a:pt x="0" y="49"/>
                  </a:lnTo>
                  <a:lnTo>
                    <a:pt x="8" y="49"/>
                  </a:lnTo>
                  <a:lnTo>
                    <a:pt x="8" y="57"/>
                  </a:lnTo>
                  <a:lnTo>
                    <a:pt x="8" y="57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pic>
        <p:nvPicPr>
          <p:cNvPr id="19" name="Afbeelding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839" y="5645145"/>
            <a:ext cx="1056416" cy="1056553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 bwMode="white">
          <a:xfrm>
            <a:off x="1180648" y="6382803"/>
            <a:ext cx="7377740" cy="292100"/>
          </a:xfrm>
        </p:spPr>
        <p:txBody>
          <a:bodyPr/>
          <a:lstStyle>
            <a:lvl1pPr algn="l">
              <a:defRPr sz="1500">
                <a:solidFill>
                  <a:schemeClr val="bg1"/>
                </a:solidFill>
              </a:defRPr>
            </a:lvl1pPr>
          </a:lstStyle>
          <a:p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266667" y="6381751"/>
            <a:ext cx="726345" cy="291600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fld id="{5B77336A-0356-6441-BC59-EACA5C95B5D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364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0" y="3378891"/>
            <a:ext cx="12190413" cy="1091880"/>
          </a:xfrm>
          <a:prstGeom prst="rect">
            <a:avLst/>
          </a:prstGeom>
          <a:solidFill>
            <a:srgbClr val="D714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78838" y="1292400"/>
            <a:ext cx="9301189" cy="1249200"/>
          </a:xfrm>
        </p:spPr>
        <p:txBody>
          <a:bodyPr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nl-BE" dirty="0" smtClean="0"/>
              <a:t>Click </a:t>
            </a:r>
            <a:r>
              <a:rPr lang="nl-BE" err="1" smtClean="0"/>
              <a:t>to</a:t>
            </a:r>
            <a:r>
              <a:rPr lang="nl-BE" smtClean="0"/>
              <a:t> edit section title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2500476" y="5"/>
            <a:ext cx="16931" cy="2444751"/>
            <a:chOff x="1152" y="-21"/>
            <a:chExt cx="8" cy="154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52" y="-21"/>
              <a:ext cx="8" cy="1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152" y="-21"/>
              <a:ext cx="8" cy="1540"/>
            </a:xfrm>
            <a:custGeom>
              <a:avLst/>
              <a:gdLst>
                <a:gd name="T0" fmla="*/ 8 w 8"/>
                <a:gd name="T1" fmla="*/ 1516 h 1540"/>
                <a:gd name="T2" fmla="*/ 0 w 8"/>
                <a:gd name="T3" fmla="*/ 1492 h 1540"/>
                <a:gd name="T4" fmla="*/ 0 w 8"/>
                <a:gd name="T5" fmla="*/ 1460 h 1540"/>
                <a:gd name="T6" fmla="*/ 8 w 8"/>
                <a:gd name="T7" fmla="*/ 1436 h 1540"/>
                <a:gd name="T8" fmla="*/ 8 w 8"/>
                <a:gd name="T9" fmla="*/ 1420 h 1540"/>
                <a:gd name="T10" fmla="*/ 8 w 8"/>
                <a:gd name="T11" fmla="*/ 1396 h 1540"/>
                <a:gd name="T12" fmla="*/ 8 w 8"/>
                <a:gd name="T13" fmla="*/ 1348 h 1540"/>
                <a:gd name="T14" fmla="*/ 0 w 8"/>
                <a:gd name="T15" fmla="*/ 1324 h 1540"/>
                <a:gd name="T16" fmla="*/ 0 w 8"/>
                <a:gd name="T17" fmla="*/ 1292 h 1540"/>
                <a:gd name="T18" fmla="*/ 8 w 8"/>
                <a:gd name="T19" fmla="*/ 1268 h 1540"/>
                <a:gd name="T20" fmla="*/ 8 w 8"/>
                <a:gd name="T21" fmla="*/ 1252 h 1540"/>
                <a:gd name="T22" fmla="*/ 8 w 8"/>
                <a:gd name="T23" fmla="*/ 1228 h 1540"/>
                <a:gd name="T24" fmla="*/ 8 w 8"/>
                <a:gd name="T25" fmla="*/ 1180 h 1540"/>
                <a:gd name="T26" fmla="*/ 0 w 8"/>
                <a:gd name="T27" fmla="*/ 1156 h 1540"/>
                <a:gd name="T28" fmla="*/ 0 w 8"/>
                <a:gd name="T29" fmla="*/ 1124 h 1540"/>
                <a:gd name="T30" fmla="*/ 8 w 8"/>
                <a:gd name="T31" fmla="*/ 1100 h 1540"/>
                <a:gd name="T32" fmla="*/ 8 w 8"/>
                <a:gd name="T33" fmla="*/ 1084 h 1540"/>
                <a:gd name="T34" fmla="*/ 8 w 8"/>
                <a:gd name="T35" fmla="*/ 1060 h 1540"/>
                <a:gd name="T36" fmla="*/ 8 w 8"/>
                <a:gd name="T37" fmla="*/ 1012 h 1540"/>
                <a:gd name="T38" fmla="*/ 0 w 8"/>
                <a:gd name="T39" fmla="*/ 988 h 1540"/>
                <a:gd name="T40" fmla="*/ 0 w 8"/>
                <a:gd name="T41" fmla="*/ 956 h 1540"/>
                <a:gd name="T42" fmla="*/ 8 w 8"/>
                <a:gd name="T43" fmla="*/ 932 h 1540"/>
                <a:gd name="T44" fmla="*/ 8 w 8"/>
                <a:gd name="T45" fmla="*/ 916 h 1540"/>
                <a:gd name="T46" fmla="*/ 8 w 8"/>
                <a:gd name="T47" fmla="*/ 892 h 1540"/>
                <a:gd name="T48" fmla="*/ 8 w 8"/>
                <a:gd name="T49" fmla="*/ 844 h 1540"/>
                <a:gd name="T50" fmla="*/ 0 w 8"/>
                <a:gd name="T51" fmla="*/ 820 h 1540"/>
                <a:gd name="T52" fmla="*/ 0 w 8"/>
                <a:gd name="T53" fmla="*/ 788 h 1540"/>
                <a:gd name="T54" fmla="*/ 8 w 8"/>
                <a:gd name="T55" fmla="*/ 764 h 1540"/>
                <a:gd name="T56" fmla="*/ 8 w 8"/>
                <a:gd name="T57" fmla="*/ 748 h 1540"/>
                <a:gd name="T58" fmla="*/ 8 w 8"/>
                <a:gd name="T59" fmla="*/ 724 h 1540"/>
                <a:gd name="T60" fmla="*/ 8 w 8"/>
                <a:gd name="T61" fmla="*/ 676 h 1540"/>
                <a:gd name="T62" fmla="*/ 0 w 8"/>
                <a:gd name="T63" fmla="*/ 652 h 1540"/>
                <a:gd name="T64" fmla="*/ 0 w 8"/>
                <a:gd name="T65" fmla="*/ 620 h 1540"/>
                <a:gd name="T66" fmla="*/ 8 w 8"/>
                <a:gd name="T67" fmla="*/ 596 h 1540"/>
                <a:gd name="T68" fmla="*/ 8 w 8"/>
                <a:gd name="T69" fmla="*/ 580 h 1540"/>
                <a:gd name="T70" fmla="*/ 8 w 8"/>
                <a:gd name="T71" fmla="*/ 556 h 1540"/>
                <a:gd name="T72" fmla="*/ 8 w 8"/>
                <a:gd name="T73" fmla="*/ 508 h 1540"/>
                <a:gd name="T74" fmla="*/ 0 w 8"/>
                <a:gd name="T75" fmla="*/ 484 h 1540"/>
                <a:gd name="T76" fmla="*/ 0 w 8"/>
                <a:gd name="T77" fmla="*/ 452 h 1540"/>
                <a:gd name="T78" fmla="*/ 8 w 8"/>
                <a:gd name="T79" fmla="*/ 428 h 1540"/>
                <a:gd name="T80" fmla="*/ 8 w 8"/>
                <a:gd name="T81" fmla="*/ 412 h 1540"/>
                <a:gd name="T82" fmla="*/ 8 w 8"/>
                <a:gd name="T83" fmla="*/ 388 h 1540"/>
                <a:gd name="T84" fmla="*/ 8 w 8"/>
                <a:gd name="T85" fmla="*/ 340 h 1540"/>
                <a:gd name="T86" fmla="*/ 0 w 8"/>
                <a:gd name="T87" fmla="*/ 316 h 1540"/>
                <a:gd name="T88" fmla="*/ 0 w 8"/>
                <a:gd name="T89" fmla="*/ 284 h 1540"/>
                <a:gd name="T90" fmla="*/ 8 w 8"/>
                <a:gd name="T91" fmla="*/ 260 h 1540"/>
                <a:gd name="T92" fmla="*/ 8 w 8"/>
                <a:gd name="T93" fmla="*/ 244 h 1540"/>
                <a:gd name="T94" fmla="*/ 8 w 8"/>
                <a:gd name="T95" fmla="*/ 220 h 1540"/>
                <a:gd name="T96" fmla="*/ 8 w 8"/>
                <a:gd name="T97" fmla="*/ 172 h 1540"/>
                <a:gd name="T98" fmla="*/ 0 w 8"/>
                <a:gd name="T99" fmla="*/ 148 h 1540"/>
                <a:gd name="T100" fmla="*/ 0 w 8"/>
                <a:gd name="T101" fmla="*/ 116 h 1540"/>
                <a:gd name="T102" fmla="*/ 8 w 8"/>
                <a:gd name="T103" fmla="*/ 92 h 1540"/>
                <a:gd name="T104" fmla="*/ 8 w 8"/>
                <a:gd name="T105" fmla="*/ 76 h 1540"/>
                <a:gd name="T106" fmla="*/ 8 w 8"/>
                <a:gd name="T107" fmla="*/ 52 h 1540"/>
                <a:gd name="T108" fmla="*/ 8 w 8"/>
                <a:gd name="T109" fmla="*/ 4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" h="1540">
                  <a:moveTo>
                    <a:pt x="8" y="1540"/>
                  </a:moveTo>
                  <a:lnTo>
                    <a:pt x="0" y="1540"/>
                  </a:lnTo>
                  <a:lnTo>
                    <a:pt x="0" y="1532"/>
                  </a:lnTo>
                  <a:lnTo>
                    <a:pt x="8" y="1532"/>
                  </a:lnTo>
                  <a:lnTo>
                    <a:pt x="8" y="1540"/>
                  </a:lnTo>
                  <a:lnTo>
                    <a:pt x="8" y="1540"/>
                  </a:lnTo>
                  <a:close/>
                  <a:moveTo>
                    <a:pt x="8" y="1516"/>
                  </a:moveTo>
                  <a:lnTo>
                    <a:pt x="0" y="1516"/>
                  </a:lnTo>
                  <a:lnTo>
                    <a:pt x="0" y="1508"/>
                  </a:lnTo>
                  <a:lnTo>
                    <a:pt x="8" y="1508"/>
                  </a:lnTo>
                  <a:lnTo>
                    <a:pt x="8" y="1516"/>
                  </a:lnTo>
                  <a:lnTo>
                    <a:pt x="8" y="1516"/>
                  </a:lnTo>
                  <a:close/>
                  <a:moveTo>
                    <a:pt x="8" y="1492"/>
                  </a:moveTo>
                  <a:lnTo>
                    <a:pt x="0" y="1492"/>
                  </a:lnTo>
                  <a:lnTo>
                    <a:pt x="0" y="1484"/>
                  </a:lnTo>
                  <a:lnTo>
                    <a:pt x="8" y="1484"/>
                  </a:lnTo>
                  <a:lnTo>
                    <a:pt x="8" y="1492"/>
                  </a:lnTo>
                  <a:lnTo>
                    <a:pt x="8" y="1492"/>
                  </a:lnTo>
                  <a:close/>
                  <a:moveTo>
                    <a:pt x="8" y="1468"/>
                  </a:moveTo>
                  <a:lnTo>
                    <a:pt x="0" y="1468"/>
                  </a:lnTo>
                  <a:lnTo>
                    <a:pt x="0" y="1460"/>
                  </a:lnTo>
                  <a:lnTo>
                    <a:pt x="8" y="1460"/>
                  </a:lnTo>
                  <a:lnTo>
                    <a:pt x="8" y="1468"/>
                  </a:lnTo>
                  <a:lnTo>
                    <a:pt x="8" y="1468"/>
                  </a:lnTo>
                  <a:close/>
                  <a:moveTo>
                    <a:pt x="8" y="1444"/>
                  </a:moveTo>
                  <a:lnTo>
                    <a:pt x="0" y="1444"/>
                  </a:lnTo>
                  <a:lnTo>
                    <a:pt x="0" y="1436"/>
                  </a:lnTo>
                  <a:lnTo>
                    <a:pt x="8" y="1436"/>
                  </a:lnTo>
                  <a:lnTo>
                    <a:pt x="8" y="1444"/>
                  </a:lnTo>
                  <a:lnTo>
                    <a:pt x="8" y="1444"/>
                  </a:lnTo>
                  <a:close/>
                  <a:moveTo>
                    <a:pt x="8" y="1420"/>
                  </a:moveTo>
                  <a:lnTo>
                    <a:pt x="0" y="1420"/>
                  </a:lnTo>
                  <a:lnTo>
                    <a:pt x="0" y="1412"/>
                  </a:lnTo>
                  <a:lnTo>
                    <a:pt x="8" y="1412"/>
                  </a:lnTo>
                  <a:lnTo>
                    <a:pt x="8" y="1420"/>
                  </a:lnTo>
                  <a:lnTo>
                    <a:pt x="8" y="1420"/>
                  </a:lnTo>
                  <a:close/>
                  <a:moveTo>
                    <a:pt x="8" y="1396"/>
                  </a:moveTo>
                  <a:lnTo>
                    <a:pt x="0" y="1396"/>
                  </a:lnTo>
                  <a:lnTo>
                    <a:pt x="0" y="1388"/>
                  </a:lnTo>
                  <a:lnTo>
                    <a:pt x="8" y="1388"/>
                  </a:lnTo>
                  <a:lnTo>
                    <a:pt x="8" y="1396"/>
                  </a:lnTo>
                  <a:lnTo>
                    <a:pt x="8" y="1396"/>
                  </a:lnTo>
                  <a:close/>
                  <a:moveTo>
                    <a:pt x="8" y="1372"/>
                  </a:moveTo>
                  <a:lnTo>
                    <a:pt x="0" y="1372"/>
                  </a:lnTo>
                  <a:lnTo>
                    <a:pt x="0" y="1364"/>
                  </a:lnTo>
                  <a:lnTo>
                    <a:pt x="8" y="1364"/>
                  </a:lnTo>
                  <a:lnTo>
                    <a:pt x="8" y="1372"/>
                  </a:lnTo>
                  <a:lnTo>
                    <a:pt x="8" y="1372"/>
                  </a:lnTo>
                  <a:close/>
                  <a:moveTo>
                    <a:pt x="8" y="1348"/>
                  </a:moveTo>
                  <a:lnTo>
                    <a:pt x="0" y="1348"/>
                  </a:lnTo>
                  <a:lnTo>
                    <a:pt x="0" y="1340"/>
                  </a:lnTo>
                  <a:lnTo>
                    <a:pt x="8" y="1340"/>
                  </a:lnTo>
                  <a:lnTo>
                    <a:pt x="8" y="1348"/>
                  </a:lnTo>
                  <a:lnTo>
                    <a:pt x="8" y="1348"/>
                  </a:lnTo>
                  <a:close/>
                  <a:moveTo>
                    <a:pt x="8" y="1324"/>
                  </a:moveTo>
                  <a:lnTo>
                    <a:pt x="0" y="1324"/>
                  </a:lnTo>
                  <a:lnTo>
                    <a:pt x="0" y="1316"/>
                  </a:lnTo>
                  <a:lnTo>
                    <a:pt x="8" y="1316"/>
                  </a:lnTo>
                  <a:lnTo>
                    <a:pt x="8" y="1324"/>
                  </a:lnTo>
                  <a:lnTo>
                    <a:pt x="8" y="1324"/>
                  </a:lnTo>
                  <a:close/>
                  <a:moveTo>
                    <a:pt x="8" y="1300"/>
                  </a:moveTo>
                  <a:lnTo>
                    <a:pt x="0" y="1300"/>
                  </a:lnTo>
                  <a:lnTo>
                    <a:pt x="0" y="1292"/>
                  </a:lnTo>
                  <a:lnTo>
                    <a:pt x="8" y="1292"/>
                  </a:lnTo>
                  <a:lnTo>
                    <a:pt x="8" y="1300"/>
                  </a:lnTo>
                  <a:lnTo>
                    <a:pt x="8" y="1300"/>
                  </a:lnTo>
                  <a:close/>
                  <a:moveTo>
                    <a:pt x="8" y="1276"/>
                  </a:moveTo>
                  <a:lnTo>
                    <a:pt x="0" y="1276"/>
                  </a:lnTo>
                  <a:lnTo>
                    <a:pt x="0" y="1268"/>
                  </a:lnTo>
                  <a:lnTo>
                    <a:pt x="8" y="1268"/>
                  </a:lnTo>
                  <a:lnTo>
                    <a:pt x="8" y="1276"/>
                  </a:lnTo>
                  <a:lnTo>
                    <a:pt x="8" y="1276"/>
                  </a:lnTo>
                  <a:close/>
                  <a:moveTo>
                    <a:pt x="8" y="1252"/>
                  </a:moveTo>
                  <a:lnTo>
                    <a:pt x="0" y="1252"/>
                  </a:lnTo>
                  <a:lnTo>
                    <a:pt x="0" y="1244"/>
                  </a:lnTo>
                  <a:lnTo>
                    <a:pt x="8" y="1244"/>
                  </a:lnTo>
                  <a:lnTo>
                    <a:pt x="8" y="1252"/>
                  </a:lnTo>
                  <a:lnTo>
                    <a:pt x="8" y="1252"/>
                  </a:lnTo>
                  <a:close/>
                  <a:moveTo>
                    <a:pt x="8" y="1228"/>
                  </a:moveTo>
                  <a:lnTo>
                    <a:pt x="0" y="1228"/>
                  </a:lnTo>
                  <a:lnTo>
                    <a:pt x="0" y="1220"/>
                  </a:lnTo>
                  <a:lnTo>
                    <a:pt x="8" y="1220"/>
                  </a:lnTo>
                  <a:lnTo>
                    <a:pt x="8" y="1228"/>
                  </a:lnTo>
                  <a:lnTo>
                    <a:pt x="8" y="1228"/>
                  </a:lnTo>
                  <a:close/>
                  <a:moveTo>
                    <a:pt x="8" y="1204"/>
                  </a:moveTo>
                  <a:lnTo>
                    <a:pt x="0" y="1204"/>
                  </a:lnTo>
                  <a:lnTo>
                    <a:pt x="0" y="1196"/>
                  </a:lnTo>
                  <a:lnTo>
                    <a:pt x="8" y="1196"/>
                  </a:lnTo>
                  <a:lnTo>
                    <a:pt x="8" y="1204"/>
                  </a:lnTo>
                  <a:lnTo>
                    <a:pt x="8" y="1204"/>
                  </a:lnTo>
                  <a:close/>
                  <a:moveTo>
                    <a:pt x="8" y="1180"/>
                  </a:moveTo>
                  <a:lnTo>
                    <a:pt x="0" y="1180"/>
                  </a:lnTo>
                  <a:lnTo>
                    <a:pt x="0" y="1172"/>
                  </a:lnTo>
                  <a:lnTo>
                    <a:pt x="8" y="1172"/>
                  </a:lnTo>
                  <a:lnTo>
                    <a:pt x="8" y="1180"/>
                  </a:lnTo>
                  <a:lnTo>
                    <a:pt x="8" y="1180"/>
                  </a:lnTo>
                  <a:close/>
                  <a:moveTo>
                    <a:pt x="8" y="1156"/>
                  </a:moveTo>
                  <a:lnTo>
                    <a:pt x="0" y="1156"/>
                  </a:lnTo>
                  <a:lnTo>
                    <a:pt x="0" y="1148"/>
                  </a:lnTo>
                  <a:lnTo>
                    <a:pt x="8" y="1148"/>
                  </a:lnTo>
                  <a:lnTo>
                    <a:pt x="8" y="1156"/>
                  </a:lnTo>
                  <a:lnTo>
                    <a:pt x="8" y="1156"/>
                  </a:lnTo>
                  <a:close/>
                  <a:moveTo>
                    <a:pt x="8" y="1132"/>
                  </a:moveTo>
                  <a:lnTo>
                    <a:pt x="0" y="1132"/>
                  </a:lnTo>
                  <a:lnTo>
                    <a:pt x="0" y="1124"/>
                  </a:lnTo>
                  <a:lnTo>
                    <a:pt x="8" y="1124"/>
                  </a:lnTo>
                  <a:lnTo>
                    <a:pt x="8" y="1132"/>
                  </a:lnTo>
                  <a:lnTo>
                    <a:pt x="8" y="1132"/>
                  </a:lnTo>
                  <a:close/>
                  <a:moveTo>
                    <a:pt x="8" y="1108"/>
                  </a:moveTo>
                  <a:lnTo>
                    <a:pt x="0" y="1108"/>
                  </a:lnTo>
                  <a:lnTo>
                    <a:pt x="0" y="1100"/>
                  </a:lnTo>
                  <a:lnTo>
                    <a:pt x="8" y="1100"/>
                  </a:lnTo>
                  <a:lnTo>
                    <a:pt x="8" y="1108"/>
                  </a:lnTo>
                  <a:lnTo>
                    <a:pt x="8" y="1108"/>
                  </a:lnTo>
                  <a:close/>
                  <a:moveTo>
                    <a:pt x="8" y="1084"/>
                  </a:moveTo>
                  <a:lnTo>
                    <a:pt x="0" y="1084"/>
                  </a:lnTo>
                  <a:lnTo>
                    <a:pt x="0" y="1076"/>
                  </a:lnTo>
                  <a:lnTo>
                    <a:pt x="8" y="1076"/>
                  </a:lnTo>
                  <a:lnTo>
                    <a:pt x="8" y="1084"/>
                  </a:lnTo>
                  <a:lnTo>
                    <a:pt x="8" y="1084"/>
                  </a:lnTo>
                  <a:close/>
                  <a:moveTo>
                    <a:pt x="8" y="1060"/>
                  </a:moveTo>
                  <a:lnTo>
                    <a:pt x="0" y="1060"/>
                  </a:lnTo>
                  <a:lnTo>
                    <a:pt x="0" y="1052"/>
                  </a:lnTo>
                  <a:lnTo>
                    <a:pt x="8" y="1052"/>
                  </a:lnTo>
                  <a:lnTo>
                    <a:pt x="8" y="1060"/>
                  </a:lnTo>
                  <a:lnTo>
                    <a:pt x="8" y="1060"/>
                  </a:lnTo>
                  <a:close/>
                  <a:moveTo>
                    <a:pt x="8" y="1036"/>
                  </a:moveTo>
                  <a:lnTo>
                    <a:pt x="0" y="1036"/>
                  </a:lnTo>
                  <a:lnTo>
                    <a:pt x="0" y="1028"/>
                  </a:lnTo>
                  <a:lnTo>
                    <a:pt x="8" y="1028"/>
                  </a:lnTo>
                  <a:lnTo>
                    <a:pt x="8" y="1036"/>
                  </a:lnTo>
                  <a:lnTo>
                    <a:pt x="8" y="1036"/>
                  </a:lnTo>
                  <a:close/>
                  <a:moveTo>
                    <a:pt x="8" y="1012"/>
                  </a:moveTo>
                  <a:lnTo>
                    <a:pt x="0" y="1012"/>
                  </a:lnTo>
                  <a:lnTo>
                    <a:pt x="0" y="1004"/>
                  </a:lnTo>
                  <a:lnTo>
                    <a:pt x="8" y="1004"/>
                  </a:lnTo>
                  <a:lnTo>
                    <a:pt x="8" y="1012"/>
                  </a:lnTo>
                  <a:lnTo>
                    <a:pt x="8" y="1012"/>
                  </a:lnTo>
                  <a:close/>
                  <a:moveTo>
                    <a:pt x="8" y="988"/>
                  </a:moveTo>
                  <a:lnTo>
                    <a:pt x="0" y="988"/>
                  </a:lnTo>
                  <a:lnTo>
                    <a:pt x="0" y="980"/>
                  </a:lnTo>
                  <a:lnTo>
                    <a:pt x="8" y="980"/>
                  </a:lnTo>
                  <a:lnTo>
                    <a:pt x="8" y="988"/>
                  </a:lnTo>
                  <a:lnTo>
                    <a:pt x="8" y="988"/>
                  </a:lnTo>
                  <a:close/>
                  <a:moveTo>
                    <a:pt x="8" y="964"/>
                  </a:moveTo>
                  <a:lnTo>
                    <a:pt x="0" y="964"/>
                  </a:lnTo>
                  <a:lnTo>
                    <a:pt x="0" y="956"/>
                  </a:lnTo>
                  <a:lnTo>
                    <a:pt x="8" y="956"/>
                  </a:lnTo>
                  <a:lnTo>
                    <a:pt x="8" y="964"/>
                  </a:lnTo>
                  <a:lnTo>
                    <a:pt x="8" y="964"/>
                  </a:lnTo>
                  <a:close/>
                  <a:moveTo>
                    <a:pt x="8" y="940"/>
                  </a:moveTo>
                  <a:lnTo>
                    <a:pt x="0" y="940"/>
                  </a:lnTo>
                  <a:lnTo>
                    <a:pt x="0" y="932"/>
                  </a:lnTo>
                  <a:lnTo>
                    <a:pt x="8" y="932"/>
                  </a:lnTo>
                  <a:lnTo>
                    <a:pt x="8" y="940"/>
                  </a:lnTo>
                  <a:lnTo>
                    <a:pt x="8" y="940"/>
                  </a:lnTo>
                  <a:close/>
                  <a:moveTo>
                    <a:pt x="8" y="916"/>
                  </a:moveTo>
                  <a:lnTo>
                    <a:pt x="0" y="916"/>
                  </a:lnTo>
                  <a:lnTo>
                    <a:pt x="0" y="908"/>
                  </a:lnTo>
                  <a:lnTo>
                    <a:pt x="8" y="908"/>
                  </a:lnTo>
                  <a:lnTo>
                    <a:pt x="8" y="916"/>
                  </a:lnTo>
                  <a:lnTo>
                    <a:pt x="8" y="916"/>
                  </a:lnTo>
                  <a:close/>
                  <a:moveTo>
                    <a:pt x="8" y="892"/>
                  </a:moveTo>
                  <a:lnTo>
                    <a:pt x="0" y="892"/>
                  </a:lnTo>
                  <a:lnTo>
                    <a:pt x="0" y="884"/>
                  </a:lnTo>
                  <a:lnTo>
                    <a:pt x="8" y="884"/>
                  </a:lnTo>
                  <a:lnTo>
                    <a:pt x="8" y="892"/>
                  </a:lnTo>
                  <a:lnTo>
                    <a:pt x="8" y="892"/>
                  </a:lnTo>
                  <a:close/>
                  <a:moveTo>
                    <a:pt x="8" y="868"/>
                  </a:moveTo>
                  <a:lnTo>
                    <a:pt x="0" y="868"/>
                  </a:lnTo>
                  <a:lnTo>
                    <a:pt x="0" y="860"/>
                  </a:lnTo>
                  <a:lnTo>
                    <a:pt x="8" y="860"/>
                  </a:lnTo>
                  <a:lnTo>
                    <a:pt x="8" y="868"/>
                  </a:lnTo>
                  <a:lnTo>
                    <a:pt x="8" y="868"/>
                  </a:lnTo>
                  <a:close/>
                  <a:moveTo>
                    <a:pt x="8" y="844"/>
                  </a:moveTo>
                  <a:lnTo>
                    <a:pt x="0" y="844"/>
                  </a:lnTo>
                  <a:lnTo>
                    <a:pt x="0" y="836"/>
                  </a:lnTo>
                  <a:lnTo>
                    <a:pt x="8" y="836"/>
                  </a:lnTo>
                  <a:lnTo>
                    <a:pt x="8" y="844"/>
                  </a:lnTo>
                  <a:lnTo>
                    <a:pt x="8" y="844"/>
                  </a:lnTo>
                  <a:close/>
                  <a:moveTo>
                    <a:pt x="8" y="820"/>
                  </a:moveTo>
                  <a:lnTo>
                    <a:pt x="0" y="820"/>
                  </a:lnTo>
                  <a:lnTo>
                    <a:pt x="0" y="812"/>
                  </a:lnTo>
                  <a:lnTo>
                    <a:pt x="8" y="812"/>
                  </a:lnTo>
                  <a:lnTo>
                    <a:pt x="8" y="820"/>
                  </a:lnTo>
                  <a:lnTo>
                    <a:pt x="8" y="820"/>
                  </a:lnTo>
                  <a:close/>
                  <a:moveTo>
                    <a:pt x="8" y="796"/>
                  </a:moveTo>
                  <a:lnTo>
                    <a:pt x="0" y="796"/>
                  </a:lnTo>
                  <a:lnTo>
                    <a:pt x="0" y="788"/>
                  </a:lnTo>
                  <a:lnTo>
                    <a:pt x="8" y="788"/>
                  </a:lnTo>
                  <a:lnTo>
                    <a:pt x="8" y="796"/>
                  </a:lnTo>
                  <a:lnTo>
                    <a:pt x="8" y="796"/>
                  </a:lnTo>
                  <a:close/>
                  <a:moveTo>
                    <a:pt x="8" y="772"/>
                  </a:moveTo>
                  <a:lnTo>
                    <a:pt x="0" y="772"/>
                  </a:lnTo>
                  <a:lnTo>
                    <a:pt x="0" y="764"/>
                  </a:lnTo>
                  <a:lnTo>
                    <a:pt x="8" y="764"/>
                  </a:lnTo>
                  <a:lnTo>
                    <a:pt x="8" y="772"/>
                  </a:lnTo>
                  <a:lnTo>
                    <a:pt x="8" y="772"/>
                  </a:lnTo>
                  <a:close/>
                  <a:moveTo>
                    <a:pt x="8" y="748"/>
                  </a:moveTo>
                  <a:lnTo>
                    <a:pt x="0" y="748"/>
                  </a:lnTo>
                  <a:lnTo>
                    <a:pt x="0" y="740"/>
                  </a:lnTo>
                  <a:lnTo>
                    <a:pt x="8" y="740"/>
                  </a:lnTo>
                  <a:lnTo>
                    <a:pt x="8" y="748"/>
                  </a:lnTo>
                  <a:lnTo>
                    <a:pt x="8" y="748"/>
                  </a:lnTo>
                  <a:close/>
                  <a:moveTo>
                    <a:pt x="8" y="724"/>
                  </a:moveTo>
                  <a:lnTo>
                    <a:pt x="0" y="724"/>
                  </a:lnTo>
                  <a:lnTo>
                    <a:pt x="0" y="716"/>
                  </a:lnTo>
                  <a:lnTo>
                    <a:pt x="8" y="716"/>
                  </a:lnTo>
                  <a:lnTo>
                    <a:pt x="8" y="724"/>
                  </a:lnTo>
                  <a:lnTo>
                    <a:pt x="8" y="724"/>
                  </a:lnTo>
                  <a:close/>
                  <a:moveTo>
                    <a:pt x="8" y="700"/>
                  </a:moveTo>
                  <a:lnTo>
                    <a:pt x="0" y="700"/>
                  </a:lnTo>
                  <a:lnTo>
                    <a:pt x="0" y="692"/>
                  </a:lnTo>
                  <a:lnTo>
                    <a:pt x="8" y="692"/>
                  </a:lnTo>
                  <a:lnTo>
                    <a:pt x="8" y="700"/>
                  </a:lnTo>
                  <a:lnTo>
                    <a:pt x="8" y="700"/>
                  </a:lnTo>
                  <a:close/>
                  <a:moveTo>
                    <a:pt x="8" y="676"/>
                  </a:moveTo>
                  <a:lnTo>
                    <a:pt x="0" y="676"/>
                  </a:lnTo>
                  <a:lnTo>
                    <a:pt x="0" y="668"/>
                  </a:lnTo>
                  <a:lnTo>
                    <a:pt x="8" y="668"/>
                  </a:lnTo>
                  <a:lnTo>
                    <a:pt x="8" y="676"/>
                  </a:lnTo>
                  <a:lnTo>
                    <a:pt x="8" y="676"/>
                  </a:lnTo>
                  <a:close/>
                  <a:moveTo>
                    <a:pt x="8" y="652"/>
                  </a:moveTo>
                  <a:lnTo>
                    <a:pt x="0" y="652"/>
                  </a:lnTo>
                  <a:lnTo>
                    <a:pt x="0" y="644"/>
                  </a:lnTo>
                  <a:lnTo>
                    <a:pt x="8" y="644"/>
                  </a:lnTo>
                  <a:lnTo>
                    <a:pt x="8" y="652"/>
                  </a:lnTo>
                  <a:lnTo>
                    <a:pt x="8" y="652"/>
                  </a:lnTo>
                  <a:close/>
                  <a:moveTo>
                    <a:pt x="8" y="628"/>
                  </a:moveTo>
                  <a:lnTo>
                    <a:pt x="0" y="628"/>
                  </a:lnTo>
                  <a:lnTo>
                    <a:pt x="0" y="620"/>
                  </a:lnTo>
                  <a:lnTo>
                    <a:pt x="8" y="620"/>
                  </a:lnTo>
                  <a:lnTo>
                    <a:pt x="8" y="628"/>
                  </a:lnTo>
                  <a:lnTo>
                    <a:pt x="8" y="628"/>
                  </a:lnTo>
                  <a:close/>
                  <a:moveTo>
                    <a:pt x="8" y="604"/>
                  </a:moveTo>
                  <a:lnTo>
                    <a:pt x="0" y="604"/>
                  </a:lnTo>
                  <a:lnTo>
                    <a:pt x="0" y="596"/>
                  </a:lnTo>
                  <a:lnTo>
                    <a:pt x="8" y="596"/>
                  </a:lnTo>
                  <a:lnTo>
                    <a:pt x="8" y="604"/>
                  </a:lnTo>
                  <a:lnTo>
                    <a:pt x="8" y="604"/>
                  </a:lnTo>
                  <a:close/>
                  <a:moveTo>
                    <a:pt x="8" y="580"/>
                  </a:moveTo>
                  <a:lnTo>
                    <a:pt x="0" y="580"/>
                  </a:lnTo>
                  <a:lnTo>
                    <a:pt x="0" y="572"/>
                  </a:lnTo>
                  <a:lnTo>
                    <a:pt x="8" y="572"/>
                  </a:lnTo>
                  <a:lnTo>
                    <a:pt x="8" y="580"/>
                  </a:lnTo>
                  <a:lnTo>
                    <a:pt x="8" y="580"/>
                  </a:lnTo>
                  <a:close/>
                  <a:moveTo>
                    <a:pt x="8" y="556"/>
                  </a:moveTo>
                  <a:lnTo>
                    <a:pt x="0" y="556"/>
                  </a:lnTo>
                  <a:lnTo>
                    <a:pt x="0" y="548"/>
                  </a:lnTo>
                  <a:lnTo>
                    <a:pt x="8" y="548"/>
                  </a:lnTo>
                  <a:lnTo>
                    <a:pt x="8" y="556"/>
                  </a:lnTo>
                  <a:lnTo>
                    <a:pt x="8" y="556"/>
                  </a:lnTo>
                  <a:close/>
                  <a:moveTo>
                    <a:pt x="8" y="532"/>
                  </a:moveTo>
                  <a:lnTo>
                    <a:pt x="0" y="532"/>
                  </a:lnTo>
                  <a:lnTo>
                    <a:pt x="0" y="524"/>
                  </a:lnTo>
                  <a:lnTo>
                    <a:pt x="8" y="524"/>
                  </a:lnTo>
                  <a:lnTo>
                    <a:pt x="8" y="532"/>
                  </a:lnTo>
                  <a:lnTo>
                    <a:pt x="8" y="532"/>
                  </a:lnTo>
                  <a:close/>
                  <a:moveTo>
                    <a:pt x="8" y="508"/>
                  </a:moveTo>
                  <a:lnTo>
                    <a:pt x="0" y="508"/>
                  </a:lnTo>
                  <a:lnTo>
                    <a:pt x="0" y="500"/>
                  </a:lnTo>
                  <a:lnTo>
                    <a:pt x="8" y="500"/>
                  </a:lnTo>
                  <a:lnTo>
                    <a:pt x="8" y="508"/>
                  </a:lnTo>
                  <a:lnTo>
                    <a:pt x="8" y="508"/>
                  </a:lnTo>
                  <a:close/>
                  <a:moveTo>
                    <a:pt x="8" y="484"/>
                  </a:moveTo>
                  <a:lnTo>
                    <a:pt x="0" y="484"/>
                  </a:lnTo>
                  <a:lnTo>
                    <a:pt x="0" y="476"/>
                  </a:lnTo>
                  <a:lnTo>
                    <a:pt x="8" y="476"/>
                  </a:lnTo>
                  <a:lnTo>
                    <a:pt x="8" y="484"/>
                  </a:lnTo>
                  <a:lnTo>
                    <a:pt x="8" y="484"/>
                  </a:lnTo>
                  <a:close/>
                  <a:moveTo>
                    <a:pt x="8" y="460"/>
                  </a:moveTo>
                  <a:lnTo>
                    <a:pt x="0" y="460"/>
                  </a:lnTo>
                  <a:lnTo>
                    <a:pt x="0" y="452"/>
                  </a:lnTo>
                  <a:lnTo>
                    <a:pt x="8" y="452"/>
                  </a:lnTo>
                  <a:lnTo>
                    <a:pt x="8" y="460"/>
                  </a:lnTo>
                  <a:lnTo>
                    <a:pt x="8" y="460"/>
                  </a:lnTo>
                  <a:close/>
                  <a:moveTo>
                    <a:pt x="8" y="436"/>
                  </a:moveTo>
                  <a:lnTo>
                    <a:pt x="0" y="436"/>
                  </a:lnTo>
                  <a:lnTo>
                    <a:pt x="0" y="428"/>
                  </a:lnTo>
                  <a:lnTo>
                    <a:pt x="8" y="428"/>
                  </a:lnTo>
                  <a:lnTo>
                    <a:pt x="8" y="436"/>
                  </a:lnTo>
                  <a:lnTo>
                    <a:pt x="8" y="436"/>
                  </a:lnTo>
                  <a:close/>
                  <a:moveTo>
                    <a:pt x="8" y="412"/>
                  </a:moveTo>
                  <a:lnTo>
                    <a:pt x="0" y="412"/>
                  </a:lnTo>
                  <a:lnTo>
                    <a:pt x="0" y="404"/>
                  </a:lnTo>
                  <a:lnTo>
                    <a:pt x="8" y="404"/>
                  </a:lnTo>
                  <a:lnTo>
                    <a:pt x="8" y="412"/>
                  </a:lnTo>
                  <a:lnTo>
                    <a:pt x="8" y="412"/>
                  </a:lnTo>
                  <a:close/>
                  <a:moveTo>
                    <a:pt x="8" y="388"/>
                  </a:moveTo>
                  <a:lnTo>
                    <a:pt x="0" y="388"/>
                  </a:lnTo>
                  <a:lnTo>
                    <a:pt x="0" y="380"/>
                  </a:lnTo>
                  <a:lnTo>
                    <a:pt x="8" y="380"/>
                  </a:lnTo>
                  <a:lnTo>
                    <a:pt x="8" y="388"/>
                  </a:lnTo>
                  <a:lnTo>
                    <a:pt x="8" y="388"/>
                  </a:lnTo>
                  <a:close/>
                  <a:moveTo>
                    <a:pt x="8" y="364"/>
                  </a:moveTo>
                  <a:lnTo>
                    <a:pt x="0" y="364"/>
                  </a:lnTo>
                  <a:lnTo>
                    <a:pt x="0" y="356"/>
                  </a:lnTo>
                  <a:lnTo>
                    <a:pt x="8" y="356"/>
                  </a:lnTo>
                  <a:lnTo>
                    <a:pt x="8" y="364"/>
                  </a:lnTo>
                  <a:lnTo>
                    <a:pt x="8" y="364"/>
                  </a:lnTo>
                  <a:close/>
                  <a:moveTo>
                    <a:pt x="8" y="340"/>
                  </a:moveTo>
                  <a:lnTo>
                    <a:pt x="0" y="340"/>
                  </a:lnTo>
                  <a:lnTo>
                    <a:pt x="0" y="332"/>
                  </a:lnTo>
                  <a:lnTo>
                    <a:pt x="8" y="332"/>
                  </a:lnTo>
                  <a:lnTo>
                    <a:pt x="8" y="340"/>
                  </a:lnTo>
                  <a:lnTo>
                    <a:pt x="8" y="340"/>
                  </a:lnTo>
                  <a:close/>
                  <a:moveTo>
                    <a:pt x="8" y="316"/>
                  </a:moveTo>
                  <a:lnTo>
                    <a:pt x="0" y="316"/>
                  </a:lnTo>
                  <a:lnTo>
                    <a:pt x="0" y="308"/>
                  </a:lnTo>
                  <a:lnTo>
                    <a:pt x="8" y="308"/>
                  </a:lnTo>
                  <a:lnTo>
                    <a:pt x="8" y="316"/>
                  </a:lnTo>
                  <a:lnTo>
                    <a:pt x="8" y="316"/>
                  </a:lnTo>
                  <a:close/>
                  <a:moveTo>
                    <a:pt x="8" y="292"/>
                  </a:moveTo>
                  <a:lnTo>
                    <a:pt x="0" y="292"/>
                  </a:lnTo>
                  <a:lnTo>
                    <a:pt x="0" y="284"/>
                  </a:lnTo>
                  <a:lnTo>
                    <a:pt x="8" y="284"/>
                  </a:lnTo>
                  <a:lnTo>
                    <a:pt x="8" y="292"/>
                  </a:lnTo>
                  <a:lnTo>
                    <a:pt x="8" y="292"/>
                  </a:lnTo>
                  <a:close/>
                  <a:moveTo>
                    <a:pt x="8" y="268"/>
                  </a:moveTo>
                  <a:lnTo>
                    <a:pt x="0" y="268"/>
                  </a:lnTo>
                  <a:lnTo>
                    <a:pt x="0" y="260"/>
                  </a:lnTo>
                  <a:lnTo>
                    <a:pt x="8" y="260"/>
                  </a:lnTo>
                  <a:lnTo>
                    <a:pt x="8" y="268"/>
                  </a:lnTo>
                  <a:lnTo>
                    <a:pt x="8" y="268"/>
                  </a:lnTo>
                  <a:close/>
                  <a:moveTo>
                    <a:pt x="8" y="244"/>
                  </a:moveTo>
                  <a:lnTo>
                    <a:pt x="0" y="244"/>
                  </a:lnTo>
                  <a:lnTo>
                    <a:pt x="0" y="236"/>
                  </a:lnTo>
                  <a:lnTo>
                    <a:pt x="8" y="236"/>
                  </a:lnTo>
                  <a:lnTo>
                    <a:pt x="8" y="244"/>
                  </a:lnTo>
                  <a:lnTo>
                    <a:pt x="8" y="244"/>
                  </a:lnTo>
                  <a:close/>
                  <a:moveTo>
                    <a:pt x="8" y="220"/>
                  </a:moveTo>
                  <a:lnTo>
                    <a:pt x="0" y="220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220"/>
                  </a:lnTo>
                  <a:lnTo>
                    <a:pt x="8" y="220"/>
                  </a:lnTo>
                  <a:close/>
                  <a:moveTo>
                    <a:pt x="8" y="196"/>
                  </a:moveTo>
                  <a:lnTo>
                    <a:pt x="0" y="196"/>
                  </a:lnTo>
                  <a:lnTo>
                    <a:pt x="0" y="188"/>
                  </a:lnTo>
                  <a:lnTo>
                    <a:pt x="8" y="188"/>
                  </a:lnTo>
                  <a:lnTo>
                    <a:pt x="8" y="196"/>
                  </a:lnTo>
                  <a:lnTo>
                    <a:pt x="8" y="196"/>
                  </a:lnTo>
                  <a:close/>
                  <a:moveTo>
                    <a:pt x="8" y="172"/>
                  </a:moveTo>
                  <a:lnTo>
                    <a:pt x="0" y="172"/>
                  </a:lnTo>
                  <a:lnTo>
                    <a:pt x="0" y="164"/>
                  </a:lnTo>
                  <a:lnTo>
                    <a:pt x="8" y="164"/>
                  </a:lnTo>
                  <a:lnTo>
                    <a:pt x="8" y="172"/>
                  </a:lnTo>
                  <a:lnTo>
                    <a:pt x="8" y="172"/>
                  </a:lnTo>
                  <a:close/>
                  <a:moveTo>
                    <a:pt x="8" y="148"/>
                  </a:moveTo>
                  <a:lnTo>
                    <a:pt x="0" y="148"/>
                  </a:lnTo>
                  <a:lnTo>
                    <a:pt x="0" y="140"/>
                  </a:lnTo>
                  <a:lnTo>
                    <a:pt x="8" y="140"/>
                  </a:lnTo>
                  <a:lnTo>
                    <a:pt x="8" y="148"/>
                  </a:lnTo>
                  <a:lnTo>
                    <a:pt x="8" y="148"/>
                  </a:lnTo>
                  <a:close/>
                  <a:moveTo>
                    <a:pt x="8" y="124"/>
                  </a:moveTo>
                  <a:lnTo>
                    <a:pt x="0" y="124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24"/>
                  </a:lnTo>
                  <a:lnTo>
                    <a:pt x="8" y="124"/>
                  </a:lnTo>
                  <a:close/>
                  <a:moveTo>
                    <a:pt x="8" y="100"/>
                  </a:moveTo>
                  <a:lnTo>
                    <a:pt x="0" y="100"/>
                  </a:lnTo>
                  <a:lnTo>
                    <a:pt x="0" y="92"/>
                  </a:lnTo>
                  <a:lnTo>
                    <a:pt x="8" y="92"/>
                  </a:lnTo>
                  <a:lnTo>
                    <a:pt x="8" y="100"/>
                  </a:lnTo>
                  <a:lnTo>
                    <a:pt x="8" y="100"/>
                  </a:lnTo>
                  <a:close/>
                  <a:moveTo>
                    <a:pt x="8" y="76"/>
                  </a:moveTo>
                  <a:lnTo>
                    <a:pt x="0" y="76"/>
                  </a:lnTo>
                  <a:lnTo>
                    <a:pt x="0" y="68"/>
                  </a:lnTo>
                  <a:lnTo>
                    <a:pt x="8" y="68"/>
                  </a:lnTo>
                  <a:lnTo>
                    <a:pt x="8" y="76"/>
                  </a:lnTo>
                  <a:lnTo>
                    <a:pt x="8" y="76"/>
                  </a:lnTo>
                  <a:close/>
                  <a:moveTo>
                    <a:pt x="8" y="52"/>
                  </a:moveTo>
                  <a:lnTo>
                    <a:pt x="0" y="52"/>
                  </a:lnTo>
                  <a:lnTo>
                    <a:pt x="0" y="44"/>
                  </a:lnTo>
                  <a:lnTo>
                    <a:pt x="8" y="44"/>
                  </a:lnTo>
                  <a:lnTo>
                    <a:pt x="8" y="52"/>
                  </a:lnTo>
                  <a:lnTo>
                    <a:pt x="8" y="52"/>
                  </a:lnTo>
                  <a:close/>
                  <a:moveTo>
                    <a:pt x="8" y="28"/>
                  </a:moveTo>
                  <a:lnTo>
                    <a:pt x="0" y="28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28"/>
                  </a:lnTo>
                  <a:lnTo>
                    <a:pt x="8" y="28"/>
                  </a:lnTo>
                  <a:close/>
                  <a:moveTo>
                    <a:pt x="8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sp>
        <p:nvSpPr>
          <p:cNvPr id="12" name="Rectangle 8"/>
          <p:cNvSpPr/>
          <p:nvPr userDrawn="1"/>
        </p:nvSpPr>
        <p:spPr>
          <a:xfrm>
            <a:off x="-10060394" y="3406761"/>
            <a:ext cx="10024556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3" name="Rectangle 9"/>
          <p:cNvSpPr/>
          <p:nvPr userDrawn="1"/>
        </p:nvSpPr>
        <p:spPr>
          <a:xfrm>
            <a:off x="-8848348" y="3704740"/>
            <a:ext cx="8818137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4" name="Rectangle 10"/>
          <p:cNvSpPr/>
          <p:nvPr userDrawn="1"/>
        </p:nvSpPr>
        <p:spPr>
          <a:xfrm>
            <a:off x="-10413031" y="3989425"/>
            <a:ext cx="10382819" cy="180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" name="Rectangle 11"/>
          <p:cNvSpPr/>
          <p:nvPr userDrawn="1"/>
        </p:nvSpPr>
        <p:spPr>
          <a:xfrm>
            <a:off x="-6622376" y="4270829"/>
            <a:ext cx="6586541" cy="21406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>
              <a:solidFill>
                <a:prstClr val="white"/>
              </a:solidFill>
            </a:endParaRPr>
          </a:p>
        </p:txBody>
      </p:sp>
      <p:pic>
        <p:nvPicPr>
          <p:cNvPr id="17" name="Afbeelding 3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53" y="775633"/>
            <a:ext cx="1726833" cy="1727057"/>
          </a:xfrm>
          <a:prstGeom prst="rect">
            <a:avLst/>
          </a:prstGeom>
        </p:spPr>
      </p:pic>
      <p:pic>
        <p:nvPicPr>
          <p:cNvPr id="21" name="Afbeelding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37116"/>
            <a:ext cx="12190413" cy="16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832E-6 1.56431E-6 L 1.58955 1.56431E-6 L -4.23832E-6 1.56431E-6 Z " pathEditMode="relative" rAng="0" ptsTypes="AAA">
                                      <p:cBhvr>
                                        <p:cTn id="6" dur="1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" y="-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decel="50000" fill="remove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64947E-6 -1.64542E-6 L 1.00017 -1.64542E-6 L 3.64947E-6 -1.64542E-6 Z " pathEditMode="relative" rAng="0" ptsTypes="AAA">
                                      <p:cBhvr>
                                        <p:cTn id="8" dur="10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decel="50000" fill="remove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2.74622E-6 4.64658E-6 L 0.96178 4.64658E-6 L 2.74622E-6 4.64658E-6 Z " pathEditMode="relative" rAng="0" ptsTypes="AAA">
                                      <p:cBhvr>
                                        <p:cTn id="10" dur="1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4.07407E-6 L 1.19375 4.07407E-6 L 0 4.07407E-6 Z " pathEditMode="relative" rAng="0" ptsTypes="AAA">
                                      <p:cBhvr>
                                        <p:cTn id="12" dur="1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-12233" y="6341071"/>
            <a:ext cx="12200012" cy="52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84" tIns="60943" rIns="121884" bIns="60943" rtlCol="0" anchor="ctr"/>
          <a:lstStyle/>
          <a:p>
            <a:pPr algn="ctr" defTabSz="609418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BE" b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1819" y="288000"/>
            <a:ext cx="10160277" cy="1144800"/>
          </a:xfrm>
        </p:spPr>
        <p:txBody>
          <a:bodyPr anchor="b"/>
          <a:lstStyle>
            <a:lvl1pPr algn="l">
              <a:defRPr sz="3100" b="0" baseline="0"/>
            </a:lvl1pPr>
          </a:lstStyle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err="1" smtClean="0"/>
              <a:t>edit</a:t>
            </a:r>
            <a:r>
              <a:rPr lang="nl-NL" smtClean="0"/>
              <a:t>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91820" y="2632845"/>
            <a:ext cx="10208271" cy="2963919"/>
          </a:xfrm>
        </p:spPr>
        <p:txBody>
          <a:bodyPr/>
          <a:lstStyle>
            <a:lvl1pPr marL="435903" indent="-435903">
              <a:buFont typeface="Wingdings" pitchFamily="2" charset="2"/>
              <a:buChar char="§"/>
              <a:defRPr sz="2900"/>
            </a:lvl1pPr>
            <a:lvl2pPr>
              <a:defRPr sz="24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391820" y="1779974"/>
            <a:ext cx="10208271" cy="852871"/>
          </a:xfrm>
        </p:spPr>
        <p:txBody>
          <a:bodyPr>
            <a:normAutofit/>
          </a:bodyPr>
          <a:lstStyle>
            <a:lvl1pPr marL="435903" indent="-435903">
              <a:buFont typeface="Wingdings" pitchFamily="2" charset="2"/>
              <a:buChar char="§"/>
              <a:defRPr sz="2900"/>
            </a:lvl1pPr>
            <a:lvl2pPr marL="364692" indent="0">
              <a:buNone/>
              <a:defRPr sz="2700"/>
            </a:lvl2pPr>
            <a:lvl3pPr marL="676596" indent="0">
              <a:buNone/>
              <a:defRPr sz="2400"/>
            </a:lvl3pPr>
            <a:lvl4pPr marL="1828252" indent="0">
              <a:buNone/>
              <a:defRPr sz="2100"/>
            </a:lvl4pPr>
            <a:lvl5pPr marL="2437668" indent="0">
              <a:buNone/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BE" dirty="0" smtClean="0"/>
              <a:t>Click </a:t>
            </a:r>
            <a:r>
              <a:rPr lang="nl-BE" err="1" smtClean="0"/>
              <a:t>to</a:t>
            </a:r>
            <a:r>
              <a:rPr lang="nl-BE" smtClean="0"/>
              <a:t> edit </a:t>
            </a:r>
            <a:r>
              <a:rPr lang="nl-BE" dirty="0" err="1" smtClean="0"/>
              <a:t>text</a:t>
            </a:r>
            <a:r>
              <a:rPr lang="nl-BE" dirty="0" smtClean="0"/>
              <a:t> </a:t>
            </a:r>
            <a:r>
              <a:rPr lang="nl-BE" dirty="0" err="1" smtClean="0"/>
              <a:t>styles</a:t>
            </a:r>
            <a:r>
              <a:rPr lang="nl-BE" dirty="0" smtClean="0"/>
              <a:t> 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 bwMode="white">
          <a:xfrm>
            <a:off x="1180648" y="6382803"/>
            <a:ext cx="7377740" cy="292100"/>
          </a:xfrm>
        </p:spPr>
        <p:txBody>
          <a:bodyPr/>
          <a:lstStyle>
            <a:lvl1pPr algn="l">
              <a:defRPr sz="1500">
                <a:solidFill>
                  <a:schemeClr val="bg1"/>
                </a:solidFill>
              </a:defRPr>
            </a:lvl1pPr>
          </a:lstStyle>
          <a:p>
            <a:endParaRPr lang="en-US" dirty="0" smtClean="0">
              <a:solidFill>
                <a:prstClr val="white"/>
              </a:solidFill>
            </a:endParaRP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096292" y="6473825"/>
            <a:ext cx="16931" cy="355600"/>
            <a:chOff x="518" y="4078"/>
            <a:chExt cx="8" cy="224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4078"/>
              <a:ext cx="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518" y="4078"/>
              <a:ext cx="8" cy="224"/>
            </a:xfrm>
            <a:custGeom>
              <a:avLst/>
              <a:gdLst>
                <a:gd name="T0" fmla="*/ 8 w 8"/>
                <a:gd name="T1" fmla="*/ 224 h 224"/>
                <a:gd name="T2" fmla="*/ 0 w 8"/>
                <a:gd name="T3" fmla="*/ 224 h 224"/>
                <a:gd name="T4" fmla="*/ 0 w 8"/>
                <a:gd name="T5" fmla="*/ 216 h 224"/>
                <a:gd name="T6" fmla="*/ 8 w 8"/>
                <a:gd name="T7" fmla="*/ 216 h 224"/>
                <a:gd name="T8" fmla="*/ 8 w 8"/>
                <a:gd name="T9" fmla="*/ 224 h 224"/>
                <a:gd name="T10" fmla="*/ 8 w 8"/>
                <a:gd name="T11" fmla="*/ 224 h 224"/>
                <a:gd name="T12" fmla="*/ 8 w 8"/>
                <a:gd name="T13" fmla="*/ 200 h 224"/>
                <a:gd name="T14" fmla="*/ 0 w 8"/>
                <a:gd name="T15" fmla="*/ 200 h 224"/>
                <a:gd name="T16" fmla="*/ 0 w 8"/>
                <a:gd name="T17" fmla="*/ 192 h 224"/>
                <a:gd name="T18" fmla="*/ 8 w 8"/>
                <a:gd name="T19" fmla="*/ 192 h 224"/>
                <a:gd name="T20" fmla="*/ 8 w 8"/>
                <a:gd name="T21" fmla="*/ 200 h 224"/>
                <a:gd name="T22" fmla="*/ 8 w 8"/>
                <a:gd name="T23" fmla="*/ 200 h 224"/>
                <a:gd name="T24" fmla="*/ 8 w 8"/>
                <a:gd name="T25" fmla="*/ 176 h 224"/>
                <a:gd name="T26" fmla="*/ 0 w 8"/>
                <a:gd name="T27" fmla="*/ 176 h 224"/>
                <a:gd name="T28" fmla="*/ 0 w 8"/>
                <a:gd name="T29" fmla="*/ 168 h 224"/>
                <a:gd name="T30" fmla="*/ 8 w 8"/>
                <a:gd name="T31" fmla="*/ 168 h 224"/>
                <a:gd name="T32" fmla="*/ 8 w 8"/>
                <a:gd name="T33" fmla="*/ 176 h 224"/>
                <a:gd name="T34" fmla="*/ 8 w 8"/>
                <a:gd name="T35" fmla="*/ 176 h 224"/>
                <a:gd name="T36" fmla="*/ 8 w 8"/>
                <a:gd name="T37" fmla="*/ 152 h 224"/>
                <a:gd name="T38" fmla="*/ 0 w 8"/>
                <a:gd name="T39" fmla="*/ 152 h 224"/>
                <a:gd name="T40" fmla="*/ 0 w 8"/>
                <a:gd name="T41" fmla="*/ 144 h 224"/>
                <a:gd name="T42" fmla="*/ 8 w 8"/>
                <a:gd name="T43" fmla="*/ 144 h 224"/>
                <a:gd name="T44" fmla="*/ 8 w 8"/>
                <a:gd name="T45" fmla="*/ 152 h 224"/>
                <a:gd name="T46" fmla="*/ 8 w 8"/>
                <a:gd name="T47" fmla="*/ 152 h 224"/>
                <a:gd name="T48" fmla="*/ 8 w 8"/>
                <a:gd name="T49" fmla="*/ 128 h 224"/>
                <a:gd name="T50" fmla="*/ 0 w 8"/>
                <a:gd name="T51" fmla="*/ 128 h 224"/>
                <a:gd name="T52" fmla="*/ 0 w 8"/>
                <a:gd name="T53" fmla="*/ 120 h 224"/>
                <a:gd name="T54" fmla="*/ 8 w 8"/>
                <a:gd name="T55" fmla="*/ 120 h 224"/>
                <a:gd name="T56" fmla="*/ 8 w 8"/>
                <a:gd name="T57" fmla="*/ 128 h 224"/>
                <a:gd name="T58" fmla="*/ 8 w 8"/>
                <a:gd name="T59" fmla="*/ 128 h 224"/>
                <a:gd name="T60" fmla="*/ 8 w 8"/>
                <a:gd name="T61" fmla="*/ 104 h 224"/>
                <a:gd name="T62" fmla="*/ 0 w 8"/>
                <a:gd name="T63" fmla="*/ 104 h 224"/>
                <a:gd name="T64" fmla="*/ 0 w 8"/>
                <a:gd name="T65" fmla="*/ 96 h 224"/>
                <a:gd name="T66" fmla="*/ 8 w 8"/>
                <a:gd name="T67" fmla="*/ 96 h 224"/>
                <a:gd name="T68" fmla="*/ 8 w 8"/>
                <a:gd name="T69" fmla="*/ 104 h 224"/>
                <a:gd name="T70" fmla="*/ 8 w 8"/>
                <a:gd name="T71" fmla="*/ 104 h 224"/>
                <a:gd name="T72" fmla="*/ 8 w 8"/>
                <a:gd name="T73" fmla="*/ 80 h 224"/>
                <a:gd name="T74" fmla="*/ 0 w 8"/>
                <a:gd name="T75" fmla="*/ 80 h 224"/>
                <a:gd name="T76" fmla="*/ 0 w 8"/>
                <a:gd name="T77" fmla="*/ 72 h 224"/>
                <a:gd name="T78" fmla="*/ 8 w 8"/>
                <a:gd name="T79" fmla="*/ 72 h 224"/>
                <a:gd name="T80" fmla="*/ 8 w 8"/>
                <a:gd name="T81" fmla="*/ 80 h 224"/>
                <a:gd name="T82" fmla="*/ 8 w 8"/>
                <a:gd name="T83" fmla="*/ 80 h 224"/>
                <a:gd name="T84" fmla="*/ 8 w 8"/>
                <a:gd name="T85" fmla="*/ 56 h 224"/>
                <a:gd name="T86" fmla="*/ 0 w 8"/>
                <a:gd name="T87" fmla="*/ 56 h 224"/>
                <a:gd name="T88" fmla="*/ 0 w 8"/>
                <a:gd name="T89" fmla="*/ 48 h 224"/>
                <a:gd name="T90" fmla="*/ 8 w 8"/>
                <a:gd name="T91" fmla="*/ 48 h 224"/>
                <a:gd name="T92" fmla="*/ 8 w 8"/>
                <a:gd name="T93" fmla="*/ 56 h 224"/>
                <a:gd name="T94" fmla="*/ 8 w 8"/>
                <a:gd name="T95" fmla="*/ 56 h 224"/>
                <a:gd name="T96" fmla="*/ 8 w 8"/>
                <a:gd name="T97" fmla="*/ 32 h 224"/>
                <a:gd name="T98" fmla="*/ 0 w 8"/>
                <a:gd name="T99" fmla="*/ 32 h 224"/>
                <a:gd name="T100" fmla="*/ 0 w 8"/>
                <a:gd name="T101" fmla="*/ 24 h 224"/>
                <a:gd name="T102" fmla="*/ 8 w 8"/>
                <a:gd name="T103" fmla="*/ 24 h 224"/>
                <a:gd name="T104" fmla="*/ 8 w 8"/>
                <a:gd name="T105" fmla="*/ 32 h 224"/>
                <a:gd name="T106" fmla="*/ 8 w 8"/>
                <a:gd name="T107" fmla="*/ 32 h 224"/>
                <a:gd name="T108" fmla="*/ 8 w 8"/>
                <a:gd name="T109" fmla="*/ 8 h 224"/>
                <a:gd name="T110" fmla="*/ 0 w 8"/>
                <a:gd name="T111" fmla="*/ 8 h 224"/>
                <a:gd name="T112" fmla="*/ 0 w 8"/>
                <a:gd name="T113" fmla="*/ 0 h 224"/>
                <a:gd name="T114" fmla="*/ 8 w 8"/>
                <a:gd name="T115" fmla="*/ 0 h 224"/>
                <a:gd name="T116" fmla="*/ 8 w 8"/>
                <a:gd name="T117" fmla="*/ 8 h 224"/>
                <a:gd name="T118" fmla="*/ 8 w 8"/>
                <a:gd name="T119" fmla="*/ 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" h="224">
                  <a:moveTo>
                    <a:pt x="8" y="224"/>
                  </a:moveTo>
                  <a:lnTo>
                    <a:pt x="0" y="224"/>
                  </a:lnTo>
                  <a:lnTo>
                    <a:pt x="0" y="216"/>
                  </a:lnTo>
                  <a:lnTo>
                    <a:pt x="8" y="216"/>
                  </a:lnTo>
                  <a:lnTo>
                    <a:pt x="8" y="224"/>
                  </a:lnTo>
                  <a:lnTo>
                    <a:pt x="8" y="224"/>
                  </a:lnTo>
                  <a:close/>
                  <a:moveTo>
                    <a:pt x="8" y="200"/>
                  </a:moveTo>
                  <a:lnTo>
                    <a:pt x="0" y="200"/>
                  </a:lnTo>
                  <a:lnTo>
                    <a:pt x="0" y="192"/>
                  </a:lnTo>
                  <a:lnTo>
                    <a:pt x="8" y="192"/>
                  </a:lnTo>
                  <a:lnTo>
                    <a:pt x="8" y="200"/>
                  </a:lnTo>
                  <a:lnTo>
                    <a:pt x="8" y="200"/>
                  </a:lnTo>
                  <a:close/>
                  <a:moveTo>
                    <a:pt x="8" y="176"/>
                  </a:moveTo>
                  <a:lnTo>
                    <a:pt x="0" y="176"/>
                  </a:lnTo>
                  <a:lnTo>
                    <a:pt x="0" y="168"/>
                  </a:lnTo>
                  <a:lnTo>
                    <a:pt x="8" y="168"/>
                  </a:lnTo>
                  <a:lnTo>
                    <a:pt x="8" y="176"/>
                  </a:lnTo>
                  <a:lnTo>
                    <a:pt x="8" y="176"/>
                  </a:lnTo>
                  <a:close/>
                  <a:moveTo>
                    <a:pt x="8" y="152"/>
                  </a:moveTo>
                  <a:lnTo>
                    <a:pt x="0" y="152"/>
                  </a:lnTo>
                  <a:lnTo>
                    <a:pt x="0" y="144"/>
                  </a:lnTo>
                  <a:lnTo>
                    <a:pt x="8" y="144"/>
                  </a:lnTo>
                  <a:lnTo>
                    <a:pt x="8" y="152"/>
                  </a:lnTo>
                  <a:lnTo>
                    <a:pt x="8" y="152"/>
                  </a:lnTo>
                  <a:close/>
                  <a:moveTo>
                    <a:pt x="8" y="128"/>
                  </a:moveTo>
                  <a:lnTo>
                    <a:pt x="0" y="128"/>
                  </a:lnTo>
                  <a:lnTo>
                    <a:pt x="0" y="120"/>
                  </a:lnTo>
                  <a:lnTo>
                    <a:pt x="8" y="120"/>
                  </a:lnTo>
                  <a:lnTo>
                    <a:pt x="8" y="128"/>
                  </a:lnTo>
                  <a:lnTo>
                    <a:pt x="8" y="128"/>
                  </a:lnTo>
                  <a:close/>
                  <a:moveTo>
                    <a:pt x="8" y="104"/>
                  </a:moveTo>
                  <a:lnTo>
                    <a:pt x="0" y="104"/>
                  </a:lnTo>
                  <a:lnTo>
                    <a:pt x="0" y="96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04"/>
                  </a:lnTo>
                  <a:close/>
                  <a:moveTo>
                    <a:pt x="8" y="80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8" y="80"/>
                  </a:lnTo>
                  <a:close/>
                  <a:moveTo>
                    <a:pt x="8" y="56"/>
                  </a:move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56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266667" y="6381751"/>
            <a:ext cx="726345" cy="291600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fld id="{5B77336A-0356-6441-BC59-EACA5C95B5D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1096292" y="4766"/>
            <a:ext cx="16931" cy="1354137"/>
            <a:chOff x="518" y="3"/>
            <a:chExt cx="8" cy="85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8" y="3"/>
              <a:ext cx="8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518" y="3"/>
              <a:ext cx="8" cy="853"/>
            </a:xfrm>
            <a:custGeom>
              <a:avLst/>
              <a:gdLst>
                <a:gd name="T0" fmla="*/ 8 w 8"/>
                <a:gd name="T1" fmla="*/ 845 h 853"/>
                <a:gd name="T2" fmla="*/ 0 w 8"/>
                <a:gd name="T3" fmla="*/ 829 h 853"/>
                <a:gd name="T4" fmla="*/ 8 w 8"/>
                <a:gd name="T5" fmla="*/ 829 h 853"/>
                <a:gd name="T6" fmla="*/ 8 w 8"/>
                <a:gd name="T7" fmla="*/ 797 h 853"/>
                <a:gd name="T8" fmla="*/ 0 w 8"/>
                <a:gd name="T9" fmla="*/ 781 h 853"/>
                <a:gd name="T10" fmla="*/ 8 w 8"/>
                <a:gd name="T11" fmla="*/ 781 h 853"/>
                <a:gd name="T12" fmla="*/ 8 w 8"/>
                <a:gd name="T13" fmla="*/ 748 h 853"/>
                <a:gd name="T14" fmla="*/ 0 w 8"/>
                <a:gd name="T15" fmla="*/ 732 h 853"/>
                <a:gd name="T16" fmla="*/ 8 w 8"/>
                <a:gd name="T17" fmla="*/ 732 h 853"/>
                <a:gd name="T18" fmla="*/ 8 w 8"/>
                <a:gd name="T19" fmla="*/ 700 h 853"/>
                <a:gd name="T20" fmla="*/ 0 w 8"/>
                <a:gd name="T21" fmla="*/ 684 h 853"/>
                <a:gd name="T22" fmla="*/ 8 w 8"/>
                <a:gd name="T23" fmla="*/ 684 h 853"/>
                <a:gd name="T24" fmla="*/ 8 w 8"/>
                <a:gd name="T25" fmla="*/ 652 h 853"/>
                <a:gd name="T26" fmla="*/ 0 w 8"/>
                <a:gd name="T27" fmla="*/ 636 h 853"/>
                <a:gd name="T28" fmla="*/ 8 w 8"/>
                <a:gd name="T29" fmla="*/ 636 h 853"/>
                <a:gd name="T30" fmla="*/ 8 w 8"/>
                <a:gd name="T31" fmla="*/ 604 h 853"/>
                <a:gd name="T32" fmla="*/ 0 w 8"/>
                <a:gd name="T33" fmla="*/ 587 h 853"/>
                <a:gd name="T34" fmla="*/ 8 w 8"/>
                <a:gd name="T35" fmla="*/ 587 h 853"/>
                <a:gd name="T36" fmla="*/ 8 w 8"/>
                <a:gd name="T37" fmla="*/ 555 h 853"/>
                <a:gd name="T38" fmla="*/ 0 w 8"/>
                <a:gd name="T39" fmla="*/ 539 h 853"/>
                <a:gd name="T40" fmla="*/ 8 w 8"/>
                <a:gd name="T41" fmla="*/ 539 h 853"/>
                <a:gd name="T42" fmla="*/ 8 w 8"/>
                <a:gd name="T43" fmla="*/ 507 h 853"/>
                <a:gd name="T44" fmla="*/ 0 w 8"/>
                <a:gd name="T45" fmla="*/ 491 h 853"/>
                <a:gd name="T46" fmla="*/ 8 w 8"/>
                <a:gd name="T47" fmla="*/ 491 h 853"/>
                <a:gd name="T48" fmla="*/ 8 w 8"/>
                <a:gd name="T49" fmla="*/ 459 h 853"/>
                <a:gd name="T50" fmla="*/ 0 w 8"/>
                <a:gd name="T51" fmla="*/ 443 h 853"/>
                <a:gd name="T52" fmla="*/ 8 w 8"/>
                <a:gd name="T53" fmla="*/ 443 h 853"/>
                <a:gd name="T54" fmla="*/ 8 w 8"/>
                <a:gd name="T55" fmla="*/ 411 h 853"/>
                <a:gd name="T56" fmla="*/ 0 w 8"/>
                <a:gd name="T57" fmla="*/ 394 h 853"/>
                <a:gd name="T58" fmla="*/ 8 w 8"/>
                <a:gd name="T59" fmla="*/ 394 h 853"/>
                <a:gd name="T60" fmla="*/ 8 w 8"/>
                <a:gd name="T61" fmla="*/ 362 h 853"/>
                <a:gd name="T62" fmla="*/ 0 w 8"/>
                <a:gd name="T63" fmla="*/ 346 h 853"/>
                <a:gd name="T64" fmla="*/ 8 w 8"/>
                <a:gd name="T65" fmla="*/ 346 h 853"/>
                <a:gd name="T66" fmla="*/ 8 w 8"/>
                <a:gd name="T67" fmla="*/ 314 h 853"/>
                <a:gd name="T68" fmla="*/ 0 w 8"/>
                <a:gd name="T69" fmla="*/ 298 h 853"/>
                <a:gd name="T70" fmla="*/ 8 w 8"/>
                <a:gd name="T71" fmla="*/ 298 h 853"/>
                <a:gd name="T72" fmla="*/ 8 w 8"/>
                <a:gd name="T73" fmla="*/ 266 h 853"/>
                <a:gd name="T74" fmla="*/ 0 w 8"/>
                <a:gd name="T75" fmla="*/ 250 h 853"/>
                <a:gd name="T76" fmla="*/ 8 w 8"/>
                <a:gd name="T77" fmla="*/ 250 h 853"/>
                <a:gd name="T78" fmla="*/ 8 w 8"/>
                <a:gd name="T79" fmla="*/ 217 h 853"/>
                <a:gd name="T80" fmla="*/ 0 w 8"/>
                <a:gd name="T81" fmla="*/ 201 h 853"/>
                <a:gd name="T82" fmla="*/ 8 w 8"/>
                <a:gd name="T83" fmla="*/ 201 h 853"/>
                <a:gd name="T84" fmla="*/ 8 w 8"/>
                <a:gd name="T85" fmla="*/ 169 h 853"/>
                <a:gd name="T86" fmla="*/ 0 w 8"/>
                <a:gd name="T87" fmla="*/ 153 h 853"/>
                <a:gd name="T88" fmla="*/ 8 w 8"/>
                <a:gd name="T89" fmla="*/ 153 h 853"/>
                <a:gd name="T90" fmla="*/ 8 w 8"/>
                <a:gd name="T91" fmla="*/ 121 h 853"/>
                <a:gd name="T92" fmla="*/ 0 w 8"/>
                <a:gd name="T93" fmla="*/ 105 h 853"/>
                <a:gd name="T94" fmla="*/ 8 w 8"/>
                <a:gd name="T95" fmla="*/ 105 h 853"/>
                <a:gd name="T96" fmla="*/ 8 w 8"/>
                <a:gd name="T97" fmla="*/ 73 h 853"/>
                <a:gd name="T98" fmla="*/ 0 w 8"/>
                <a:gd name="T99" fmla="*/ 57 h 853"/>
                <a:gd name="T100" fmla="*/ 8 w 8"/>
                <a:gd name="T101" fmla="*/ 57 h 853"/>
                <a:gd name="T102" fmla="*/ 8 w 8"/>
                <a:gd name="T103" fmla="*/ 24 h 853"/>
                <a:gd name="T104" fmla="*/ 0 w 8"/>
                <a:gd name="T105" fmla="*/ 8 h 853"/>
                <a:gd name="T106" fmla="*/ 8 w 8"/>
                <a:gd name="T107" fmla="*/ 8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853">
                  <a:moveTo>
                    <a:pt x="8" y="853"/>
                  </a:moveTo>
                  <a:lnTo>
                    <a:pt x="0" y="853"/>
                  </a:lnTo>
                  <a:lnTo>
                    <a:pt x="0" y="845"/>
                  </a:lnTo>
                  <a:lnTo>
                    <a:pt x="8" y="845"/>
                  </a:lnTo>
                  <a:lnTo>
                    <a:pt x="8" y="853"/>
                  </a:lnTo>
                  <a:lnTo>
                    <a:pt x="8" y="853"/>
                  </a:lnTo>
                  <a:close/>
                  <a:moveTo>
                    <a:pt x="8" y="829"/>
                  </a:moveTo>
                  <a:lnTo>
                    <a:pt x="0" y="829"/>
                  </a:lnTo>
                  <a:lnTo>
                    <a:pt x="0" y="821"/>
                  </a:lnTo>
                  <a:lnTo>
                    <a:pt x="8" y="821"/>
                  </a:lnTo>
                  <a:lnTo>
                    <a:pt x="8" y="829"/>
                  </a:lnTo>
                  <a:lnTo>
                    <a:pt x="8" y="829"/>
                  </a:lnTo>
                  <a:close/>
                  <a:moveTo>
                    <a:pt x="8" y="805"/>
                  </a:moveTo>
                  <a:lnTo>
                    <a:pt x="0" y="805"/>
                  </a:lnTo>
                  <a:lnTo>
                    <a:pt x="0" y="797"/>
                  </a:lnTo>
                  <a:lnTo>
                    <a:pt x="8" y="797"/>
                  </a:lnTo>
                  <a:lnTo>
                    <a:pt x="8" y="805"/>
                  </a:lnTo>
                  <a:lnTo>
                    <a:pt x="8" y="805"/>
                  </a:lnTo>
                  <a:close/>
                  <a:moveTo>
                    <a:pt x="8" y="781"/>
                  </a:moveTo>
                  <a:lnTo>
                    <a:pt x="0" y="781"/>
                  </a:lnTo>
                  <a:lnTo>
                    <a:pt x="0" y="772"/>
                  </a:lnTo>
                  <a:lnTo>
                    <a:pt x="8" y="772"/>
                  </a:lnTo>
                  <a:lnTo>
                    <a:pt x="8" y="781"/>
                  </a:lnTo>
                  <a:lnTo>
                    <a:pt x="8" y="781"/>
                  </a:lnTo>
                  <a:close/>
                  <a:moveTo>
                    <a:pt x="8" y="756"/>
                  </a:moveTo>
                  <a:lnTo>
                    <a:pt x="0" y="756"/>
                  </a:lnTo>
                  <a:lnTo>
                    <a:pt x="0" y="748"/>
                  </a:lnTo>
                  <a:lnTo>
                    <a:pt x="8" y="748"/>
                  </a:lnTo>
                  <a:lnTo>
                    <a:pt x="8" y="756"/>
                  </a:lnTo>
                  <a:lnTo>
                    <a:pt x="8" y="756"/>
                  </a:lnTo>
                  <a:close/>
                  <a:moveTo>
                    <a:pt x="8" y="732"/>
                  </a:moveTo>
                  <a:lnTo>
                    <a:pt x="0" y="732"/>
                  </a:lnTo>
                  <a:lnTo>
                    <a:pt x="0" y="724"/>
                  </a:lnTo>
                  <a:lnTo>
                    <a:pt x="8" y="724"/>
                  </a:lnTo>
                  <a:lnTo>
                    <a:pt x="8" y="732"/>
                  </a:lnTo>
                  <a:lnTo>
                    <a:pt x="8" y="732"/>
                  </a:lnTo>
                  <a:close/>
                  <a:moveTo>
                    <a:pt x="8" y="708"/>
                  </a:moveTo>
                  <a:lnTo>
                    <a:pt x="0" y="708"/>
                  </a:lnTo>
                  <a:lnTo>
                    <a:pt x="0" y="700"/>
                  </a:lnTo>
                  <a:lnTo>
                    <a:pt x="8" y="700"/>
                  </a:lnTo>
                  <a:lnTo>
                    <a:pt x="8" y="708"/>
                  </a:lnTo>
                  <a:lnTo>
                    <a:pt x="8" y="708"/>
                  </a:lnTo>
                  <a:close/>
                  <a:moveTo>
                    <a:pt x="8" y="684"/>
                  </a:moveTo>
                  <a:lnTo>
                    <a:pt x="0" y="684"/>
                  </a:lnTo>
                  <a:lnTo>
                    <a:pt x="0" y="676"/>
                  </a:lnTo>
                  <a:lnTo>
                    <a:pt x="8" y="676"/>
                  </a:lnTo>
                  <a:lnTo>
                    <a:pt x="8" y="684"/>
                  </a:lnTo>
                  <a:lnTo>
                    <a:pt x="8" y="684"/>
                  </a:lnTo>
                  <a:close/>
                  <a:moveTo>
                    <a:pt x="8" y="660"/>
                  </a:moveTo>
                  <a:lnTo>
                    <a:pt x="0" y="660"/>
                  </a:lnTo>
                  <a:lnTo>
                    <a:pt x="0" y="652"/>
                  </a:lnTo>
                  <a:lnTo>
                    <a:pt x="8" y="652"/>
                  </a:lnTo>
                  <a:lnTo>
                    <a:pt x="8" y="660"/>
                  </a:lnTo>
                  <a:lnTo>
                    <a:pt x="8" y="660"/>
                  </a:lnTo>
                  <a:close/>
                  <a:moveTo>
                    <a:pt x="8" y="636"/>
                  </a:moveTo>
                  <a:lnTo>
                    <a:pt x="0" y="636"/>
                  </a:lnTo>
                  <a:lnTo>
                    <a:pt x="0" y="628"/>
                  </a:lnTo>
                  <a:lnTo>
                    <a:pt x="8" y="628"/>
                  </a:lnTo>
                  <a:lnTo>
                    <a:pt x="8" y="636"/>
                  </a:lnTo>
                  <a:lnTo>
                    <a:pt x="8" y="636"/>
                  </a:lnTo>
                  <a:close/>
                  <a:moveTo>
                    <a:pt x="8" y="612"/>
                  </a:moveTo>
                  <a:lnTo>
                    <a:pt x="0" y="612"/>
                  </a:lnTo>
                  <a:lnTo>
                    <a:pt x="0" y="604"/>
                  </a:lnTo>
                  <a:lnTo>
                    <a:pt x="8" y="604"/>
                  </a:lnTo>
                  <a:lnTo>
                    <a:pt x="8" y="612"/>
                  </a:lnTo>
                  <a:lnTo>
                    <a:pt x="8" y="612"/>
                  </a:lnTo>
                  <a:close/>
                  <a:moveTo>
                    <a:pt x="8" y="587"/>
                  </a:moveTo>
                  <a:lnTo>
                    <a:pt x="0" y="587"/>
                  </a:lnTo>
                  <a:lnTo>
                    <a:pt x="0" y="579"/>
                  </a:lnTo>
                  <a:lnTo>
                    <a:pt x="8" y="579"/>
                  </a:lnTo>
                  <a:lnTo>
                    <a:pt x="8" y="587"/>
                  </a:lnTo>
                  <a:lnTo>
                    <a:pt x="8" y="587"/>
                  </a:lnTo>
                  <a:close/>
                  <a:moveTo>
                    <a:pt x="8" y="563"/>
                  </a:moveTo>
                  <a:lnTo>
                    <a:pt x="0" y="563"/>
                  </a:lnTo>
                  <a:lnTo>
                    <a:pt x="0" y="555"/>
                  </a:lnTo>
                  <a:lnTo>
                    <a:pt x="8" y="555"/>
                  </a:lnTo>
                  <a:lnTo>
                    <a:pt x="8" y="563"/>
                  </a:lnTo>
                  <a:lnTo>
                    <a:pt x="8" y="563"/>
                  </a:lnTo>
                  <a:close/>
                  <a:moveTo>
                    <a:pt x="8" y="539"/>
                  </a:moveTo>
                  <a:lnTo>
                    <a:pt x="0" y="539"/>
                  </a:lnTo>
                  <a:lnTo>
                    <a:pt x="0" y="531"/>
                  </a:lnTo>
                  <a:lnTo>
                    <a:pt x="8" y="531"/>
                  </a:lnTo>
                  <a:lnTo>
                    <a:pt x="8" y="539"/>
                  </a:lnTo>
                  <a:lnTo>
                    <a:pt x="8" y="539"/>
                  </a:lnTo>
                  <a:close/>
                  <a:moveTo>
                    <a:pt x="8" y="515"/>
                  </a:moveTo>
                  <a:lnTo>
                    <a:pt x="0" y="515"/>
                  </a:lnTo>
                  <a:lnTo>
                    <a:pt x="0" y="507"/>
                  </a:lnTo>
                  <a:lnTo>
                    <a:pt x="8" y="507"/>
                  </a:lnTo>
                  <a:lnTo>
                    <a:pt x="8" y="515"/>
                  </a:lnTo>
                  <a:lnTo>
                    <a:pt x="8" y="515"/>
                  </a:lnTo>
                  <a:close/>
                  <a:moveTo>
                    <a:pt x="8" y="491"/>
                  </a:moveTo>
                  <a:lnTo>
                    <a:pt x="0" y="491"/>
                  </a:lnTo>
                  <a:lnTo>
                    <a:pt x="0" y="483"/>
                  </a:lnTo>
                  <a:lnTo>
                    <a:pt x="8" y="483"/>
                  </a:lnTo>
                  <a:lnTo>
                    <a:pt x="8" y="491"/>
                  </a:lnTo>
                  <a:lnTo>
                    <a:pt x="8" y="491"/>
                  </a:lnTo>
                  <a:close/>
                  <a:moveTo>
                    <a:pt x="8" y="467"/>
                  </a:moveTo>
                  <a:lnTo>
                    <a:pt x="0" y="467"/>
                  </a:lnTo>
                  <a:lnTo>
                    <a:pt x="0" y="459"/>
                  </a:lnTo>
                  <a:lnTo>
                    <a:pt x="8" y="459"/>
                  </a:lnTo>
                  <a:lnTo>
                    <a:pt x="8" y="467"/>
                  </a:lnTo>
                  <a:lnTo>
                    <a:pt x="8" y="467"/>
                  </a:lnTo>
                  <a:close/>
                  <a:moveTo>
                    <a:pt x="8" y="443"/>
                  </a:moveTo>
                  <a:lnTo>
                    <a:pt x="0" y="443"/>
                  </a:lnTo>
                  <a:lnTo>
                    <a:pt x="0" y="435"/>
                  </a:lnTo>
                  <a:lnTo>
                    <a:pt x="8" y="435"/>
                  </a:lnTo>
                  <a:lnTo>
                    <a:pt x="8" y="443"/>
                  </a:lnTo>
                  <a:lnTo>
                    <a:pt x="8" y="443"/>
                  </a:lnTo>
                  <a:close/>
                  <a:moveTo>
                    <a:pt x="8" y="419"/>
                  </a:moveTo>
                  <a:lnTo>
                    <a:pt x="0" y="419"/>
                  </a:lnTo>
                  <a:lnTo>
                    <a:pt x="0" y="411"/>
                  </a:lnTo>
                  <a:lnTo>
                    <a:pt x="8" y="411"/>
                  </a:lnTo>
                  <a:lnTo>
                    <a:pt x="8" y="419"/>
                  </a:lnTo>
                  <a:lnTo>
                    <a:pt x="8" y="419"/>
                  </a:lnTo>
                  <a:close/>
                  <a:moveTo>
                    <a:pt x="8" y="394"/>
                  </a:moveTo>
                  <a:lnTo>
                    <a:pt x="0" y="394"/>
                  </a:lnTo>
                  <a:lnTo>
                    <a:pt x="0" y="386"/>
                  </a:lnTo>
                  <a:lnTo>
                    <a:pt x="8" y="386"/>
                  </a:lnTo>
                  <a:lnTo>
                    <a:pt x="8" y="394"/>
                  </a:lnTo>
                  <a:lnTo>
                    <a:pt x="8" y="394"/>
                  </a:lnTo>
                  <a:close/>
                  <a:moveTo>
                    <a:pt x="8" y="370"/>
                  </a:moveTo>
                  <a:lnTo>
                    <a:pt x="0" y="370"/>
                  </a:lnTo>
                  <a:lnTo>
                    <a:pt x="0" y="362"/>
                  </a:lnTo>
                  <a:lnTo>
                    <a:pt x="8" y="362"/>
                  </a:lnTo>
                  <a:lnTo>
                    <a:pt x="8" y="370"/>
                  </a:lnTo>
                  <a:lnTo>
                    <a:pt x="8" y="370"/>
                  </a:lnTo>
                  <a:close/>
                  <a:moveTo>
                    <a:pt x="8" y="346"/>
                  </a:moveTo>
                  <a:lnTo>
                    <a:pt x="0" y="346"/>
                  </a:lnTo>
                  <a:lnTo>
                    <a:pt x="0" y="338"/>
                  </a:lnTo>
                  <a:lnTo>
                    <a:pt x="8" y="338"/>
                  </a:lnTo>
                  <a:lnTo>
                    <a:pt x="8" y="346"/>
                  </a:lnTo>
                  <a:lnTo>
                    <a:pt x="8" y="346"/>
                  </a:lnTo>
                  <a:close/>
                  <a:moveTo>
                    <a:pt x="8" y="322"/>
                  </a:moveTo>
                  <a:lnTo>
                    <a:pt x="0" y="322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8" y="322"/>
                  </a:lnTo>
                  <a:lnTo>
                    <a:pt x="8" y="322"/>
                  </a:lnTo>
                  <a:close/>
                  <a:moveTo>
                    <a:pt x="8" y="298"/>
                  </a:moveTo>
                  <a:lnTo>
                    <a:pt x="0" y="298"/>
                  </a:lnTo>
                  <a:lnTo>
                    <a:pt x="0" y="290"/>
                  </a:lnTo>
                  <a:lnTo>
                    <a:pt x="8" y="290"/>
                  </a:lnTo>
                  <a:lnTo>
                    <a:pt x="8" y="298"/>
                  </a:lnTo>
                  <a:lnTo>
                    <a:pt x="8" y="298"/>
                  </a:lnTo>
                  <a:close/>
                  <a:moveTo>
                    <a:pt x="8" y="274"/>
                  </a:moveTo>
                  <a:lnTo>
                    <a:pt x="0" y="274"/>
                  </a:lnTo>
                  <a:lnTo>
                    <a:pt x="0" y="266"/>
                  </a:lnTo>
                  <a:lnTo>
                    <a:pt x="8" y="266"/>
                  </a:lnTo>
                  <a:lnTo>
                    <a:pt x="8" y="274"/>
                  </a:lnTo>
                  <a:lnTo>
                    <a:pt x="8" y="274"/>
                  </a:lnTo>
                  <a:close/>
                  <a:moveTo>
                    <a:pt x="8" y="250"/>
                  </a:moveTo>
                  <a:lnTo>
                    <a:pt x="0" y="250"/>
                  </a:lnTo>
                  <a:lnTo>
                    <a:pt x="0" y="242"/>
                  </a:lnTo>
                  <a:lnTo>
                    <a:pt x="8" y="242"/>
                  </a:lnTo>
                  <a:lnTo>
                    <a:pt x="8" y="250"/>
                  </a:lnTo>
                  <a:lnTo>
                    <a:pt x="8" y="250"/>
                  </a:lnTo>
                  <a:close/>
                  <a:moveTo>
                    <a:pt x="8" y="226"/>
                  </a:moveTo>
                  <a:lnTo>
                    <a:pt x="0" y="226"/>
                  </a:lnTo>
                  <a:lnTo>
                    <a:pt x="0" y="217"/>
                  </a:lnTo>
                  <a:lnTo>
                    <a:pt x="8" y="217"/>
                  </a:lnTo>
                  <a:lnTo>
                    <a:pt x="8" y="226"/>
                  </a:lnTo>
                  <a:lnTo>
                    <a:pt x="8" y="226"/>
                  </a:lnTo>
                  <a:close/>
                  <a:moveTo>
                    <a:pt x="8" y="201"/>
                  </a:moveTo>
                  <a:lnTo>
                    <a:pt x="0" y="201"/>
                  </a:lnTo>
                  <a:lnTo>
                    <a:pt x="0" y="193"/>
                  </a:lnTo>
                  <a:lnTo>
                    <a:pt x="8" y="193"/>
                  </a:lnTo>
                  <a:lnTo>
                    <a:pt x="8" y="201"/>
                  </a:lnTo>
                  <a:lnTo>
                    <a:pt x="8" y="201"/>
                  </a:lnTo>
                  <a:close/>
                  <a:moveTo>
                    <a:pt x="8" y="177"/>
                  </a:moveTo>
                  <a:lnTo>
                    <a:pt x="0" y="177"/>
                  </a:lnTo>
                  <a:lnTo>
                    <a:pt x="0" y="169"/>
                  </a:lnTo>
                  <a:lnTo>
                    <a:pt x="8" y="169"/>
                  </a:lnTo>
                  <a:lnTo>
                    <a:pt x="8" y="177"/>
                  </a:lnTo>
                  <a:lnTo>
                    <a:pt x="8" y="177"/>
                  </a:lnTo>
                  <a:close/>
                  <a:moveTo>
                    <a:pt x="8" y="153"/>
                  </a:moveTo>
                  <a:lnTo>
                    <a:pt x="0" y="153"/>
                  </a:lnTo>
                  <a:lnTo>
                    <a:pt x="0" y="145"/>
                  </a:lnTo>
                  <a:lnTo>
                    <a:pt x="8" y="145"/>
                  </a:lnTo>
                  <a:lnTo>
                    <a:pt x="8" y="153"/>
                  </a:lnTo>
                  <a:lnTo>
                    <a:pt x="8" y="153"/>
                  </a:lnTo>
                  <a:close/>
                  <a:moveTo>
                    <a:pt x="8" y="129"/>
                  </a:moveTo>
                  <a:lnTo>
                    <a:pt x="0" y="129"/>
                  </a:lnTo>
                  <a:lnTo>
                    <a:pt x="0" y="121"/>
                  </a:lnTo>
                  <a:lnTo>
                    <a:pt x="8" y="121"/>
                  </a:lnTo>
                  <a:lnTo>
                    <a:pt x="8" y="129"/>
                  </a:lnTo>
                  <a:lnTo>
                    <a:pt x="8" y="129"/>
                  </a:lnTo>
                  <a:close/>
                  <a:moveTo>
                    <a:pt x="8" y="105"/>
                  </a:moveTo>
                  <a:lnTo>
                    <a:pt x="0" y="105"/>
                  </a:lnTo>
                  <a:lnTo>
                    <a:pt x="0" y="97"/>
                  </a:lnTo>
                  <a:lnTo>
                    <a:pt x="8" y="97"/>
                  </a:lnTo>
                  <a:lnTo>
                    <a:pt x="8" y="105"/>
                  </a:lnTo>
                  <a:lnTo>
                    <a:pt x="8" y="105"/>
                  </a:lnTo>
                  <a:close/>
                  <a:moveTo>
                    <a:pt x="8" y="81"/>
                  </a:moveTo>
                  <a:lnTo>
                    <a:pt x="0" y="81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81"/>
                  </a:lnTo>
                  <a:lnTo>
                    <a:pt x="8" y="81"/>
                  </a:lnTo>
                  <a:close/>
                  <a:moveTo>
                    <a:pt x="8" y="57"/>
                  </a:moveTo>
                  <a:lnTo>
                    <a:pt x="0" y="57"/>
                  </a:lnTo>
                  <a:lnTo>
                    <a:pt x="0" y="49"/>
                  </a:lnTo>
                  <a:lnTo>
                    <a:pt x="8" y="49"/>
                  </a:lnTo>
                  <a:lnTo>
                    <a:pt x="8" y="57"/>
                  </a:lnTo>
                  <a:lnTo>
                    <a:pt x="8" y="57"/>
                  </a:lnTo>
                  <a:close/>
                  <a:moveTo>
                    <a:pt x="8" y="32"/>
                  </a:moveTo>
                  <a:lnTo>
                    <a:pt x="0" y="32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32"/>
                  </a:lnTo>
                  <a:close/>
                  <a:moveTo>
                    <a:pt x="8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4F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8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nl-BE" b="0">
                <a:solidFill>
                  <a:srgbClr val="4F5557"/>
                </a:solidFill>
                <a:latin typeface="Verdana"/>
              </a:endParaRPr>
            </a:p>
          </p:txBody>
        </p:sp>
      </p:grpSp>
      <p:pic>
        <p:nvPicPr>
          <p:cNvPr id="15" name="Afbeelding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839" y="5645145"/>
            <a:ext cx="1056416" cy="105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410099"/>
            <a:ext cx="12190413" cy="4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nl-BE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3" y="188916"/>
            <a:ext cx="10971213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3" y="836615"/>
            <a:ext cx="10971213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031" name="Picture 7" descr="Barco_logo_col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76" y="5927725"/>
            <a:ext cx="719138" cy="71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LiveDots logo bla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5" y="5805264"/>
            <a:ext cx="1439862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89967" y="6474821"/>
            <a:ext cx="1656184" cy="338555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algn="r"/>
            <a:fld id="{3A875861-8BC1-4181-A5D9-1BCB547B9336}" type="slidenum">
              <a:rPr lang="nl-BE" sz="1600" smtClean="0">
                <a:solidFill>
                  <a:schemeClr val="bg1"/>
                </a:solidFill>
              </a:rPr>
              <a:pPr algn="r"/>
              <a:t>‹#›</a:t>
            </a:fld>
            <a:endParaRPr lang="nl-BE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861168" y="6505603"/>
            <a:ext cx="6394279" cy="276999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pPr marL="0" marR="0" indent="0" algn="l" defTabSz="91421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200" b="0" dirty="0" smtClean="0">
                <a:solidFill>
                  <a:schemeClr val="bg1"/>
                </a:solidFill>
                <a:latin typeface="+mj-lt"/>
              </a:rPr>
              <a:t>© Barco LiveDots 2014 - Company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109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218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326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434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832" indent="-342832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802" indent="-285694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2pPr>
      <a:lvl3pPr marL="1142772" indent="-228554" algn="l" rtl="0" fontAlgn="base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</a:defRPr>
      </a:lvl3pPr>
      <a:lvl4pPr marL="1599880" indent="-228554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200">
          <a:solidFill>
            <a:schemeClr val="tx1"/>
          </a:solidFill>
          <a:latin typeface="+mn-lt"/>
        </a:defRPr>
      </a:lvl4pPr>
      <a:lvl5pPr marL="2056989" indent="-228554" algn="l" rtl="0" fontAlgn="base">
        <a:spcBef>
          <a:spcPct val="20000"/>
        </a:spcBef>
        <a:spcAft>
          <a:spcPct val="0"/>
        </a:spcAft>
        <a:buFont typeface="Verdana" pitchFamily="34" charset="0"/>
        <a:buChar char="»"/>
        <a:defRPr sz="1100">
          <a:solidFill>
            <a:schemeClr val="tx1"/>
          </a:solidFill>
          <a:latin typeface="+mn-lt"/>
        </a:defRPr>
      </a:lvl5pPr>
      <a:lvl6pPr marL="2514098" indent="-228554" algn="l" rtl="0" fontAlgn="base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</a:defRPr>
      </a:lvl6pPr>
      <a:lvl7pPr marL="2971206" indent="-228554" algn="l" rtl="0" fontAlgn="base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</a:defRPr>
      </a:lvl7pPr>
      <a:lvl8pPr marL="3428314" indent="-228554" algn="l" rtl="0" fontAlgn="base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</a:defRPr>
      </a:lvl8pPr>
      <a:lvl9pPr marL="3885422" indent="-228554" algn="l" rtl="0" fontAlgn="base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</a:defRPr>
      </a:lvl9pPr>
    </p:bodyStyle>
    <p:otherStyle>
      <a:defPPr>
        <a:defRPr lang="nl-BE"/>
      </a:defPPr>
      <a:lvl1pPr marL="0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8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2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7"/>
            <a:ext cx="10971372" cy="7718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259843"/>
            <a:ext cx="10971372" cy="48663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6352"/>
            <a:ext cx="28444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418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rgbClr val="4F5557">
                  <a:tint val="75000"/>
                </a:srgbClr>
              </a:solidFill>
              <a:latin typeface="Verdan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2"/>
            <a:ext cx="386029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418" fontAlgn="auto">
              <a:spcBef>
                <a:spcPts val="0"/>
              </a:spcBef>
              <a:spcAft>
                <a:spcPts val="0"/>
              </a:spcAft>
            </a:pPr>
            <a:endParaRPr lang="en-US" b="0" dirty="0" smtClean="0">
              <a:solidFill>
                <a:srgbClr val="4F5557">
                  <a:tint val="75000"/>
                </a:srgbClr>
              </a:solidFill>
              <a:latin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2"/>
            <a:ext cx="28444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418" fontAlgn="auto">
              <a:spcBef>
                <a:spcPts val="0"/>
              </a:spcBef>
              <a:spcAft>
                <a:spcPts val="0"/>
              </a:spcAft>
            </a:pPr>
            <a:fld id="{5B77336A-0356-6441-BC59-EACA5C95B5D6}" type="slidenum">
              <a:rPr lang="en-US" b="0" smtClean="0">
                <a:solidFill>
                  <a:srgbClr val="4F5557">
                    <a:tint val="75000"/>
                  </a:srgbClr>
                </a:solidFill>
                <a:latin typeface="Verdana"/>
              </a:rPr>
              <a:pPr defTabSz="60941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srgbClr val="4F5557">
                  <a:tint val="75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8313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609418" rtl="0" eaLnBrk="1" latinLnBrk="0" hangingPunct="1">
        <a:spcBef>
          <a:spcPct val="0"/>
        </a:spcBef>
        <a:buNone/>
        <a:defRPr sz="31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64692" indent="-364692" algn="l" defTabSz="609418" rtl="0" eaLnBrk="1" latinLnBrk="0" hangingPunct="1">
        <a:spcBef>
          <a:spcPts val="1600"/>
        </a:spcBef>
        <a:buClr>
          <a:srgbClr val="FF0000"/>
        </a:buClr>
        <a:buFont typeface="Verdana" pitchFamily="34" charset="0"/>
        <a:buChar char="▪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71799" indent="-307108" algn="l" defTabSz="609418" rtl="0" eaLnBrk="1" latinLnBrk="0" hangingPunct="1">
        <a:spcBef>
          <a:spcPts val="1866"/>
        </a:spcBef>
        <a:buClr>
          <a:srgbClr val="FF0000"/>
        </a:buClr>
        <a:buSzPct val="80000"/>
        <a:buFont typeface="Verdana" pitchFamily="34" charset="0"/>
        <a:buChar char="▫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900" indent="-326302" algn="l" defTabSz="609418" rtl="0" eaLnBrk="1" latinLnBrk="0" hangingPunct="1">
        <a:spcBef>
          <a:spcPts val="1600"/>
        </a:spcBef>
        <a:buClr>
          <a:srgbClr val="FF0000"/>
        </a:buClr>
        <a:buFont typeface="Verdana" pitchFamily="34" charset="0"/>
        <a:buChar char="-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0" indent="-304710" algn="l" defTabSz="609418" rtl="0" eaLnBrk="1" latinLnBrk="0" hangingPunct="1">
        <a:spcBef>
          <a:spcPts val="800"/>
        </a:spcBef>
        <a:buClr>
          <a:srgbClr val="FF0000"/>
        </a:buClr>
        <a:buSzPct val="60000"/>
        <a:buFont typeface="Wingdings" pitchFamily="2" charset="2"/>
        <a:buChar char="§"/>
        <a:defRPr sz="19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742378" indent="-304710" algn="l" defTabSz="609418" rtl="0" eaLnBrk="1" latinLnBrk="0" hangingPunct="1">
        <a:spcBef>
          <a:spcPct val="20000"/>
        </a:spcBef>
        <a:buClr>
          <a:srgbClr val="FF0000"/>
        </a:buClr>
        <a:buSzPct val="80000"/>
        <a:buFont typeface="Verdana" pitchFamily="34" charset="0"/>
        <a:buChar char="▫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795" indent="-304710" algn="l" defTabSz="60941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212" indent="-304710" algn="l" defTabSz="60941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630" indent="-304710" algn="l" defTabSz="60941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047" indent="-304710" algn="l" defTabSz="60941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1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18" algn="l" defTabSz="60941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5" algn="l" defTabSz="60941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2" algn="l" defTabSz="60941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68" algn="l" defTabSz="60941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86" algn="l" defTabSz="60941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04" algn="l" defTabSz="60941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20" algn="l" defTabSz="60941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336" algn="l" defTabSz="60941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7"/>
            <a:ext cx="10971372" cy="77184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259841"/>
            <a:ext cx="10971372" cy="48663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 dirty="0">
              <a:solidFill>
                <a:srgbClr val="4F5557">
                  <a:tint val="75000"/>
                </a:srgbClr>
              </a:solidFill>
              <a:latin typeface="Verdan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="0" dirty="0" smtClean="0">
              <a:solidFill>
                <a:srgbClr val="4F5557">
                  <a:tint val="75000"/>
                </a:srgbClr>
              </a:solidFill>
              <a:latin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39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fld id="{5B77336A-0356-6441-BC59-EACA5C95B5D6}" type="slidenum">
              <a:rPr lang="en-US" b="0" smtClean="0">
                <a:solidFill>
                  <a:srgbClr val="4F5557">
                    <a:tint val="75000"/>
                  </a:srgbClr>
                </a:solidFill>
                <a:latin typeface="Verdana"/>
              </a:rPr>
              <a:pPr defTabSz="609539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b="0">
              <a:solidFill>
                <a:srgbClr val="4F5557">
                  <a:tint val="75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1405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609539" rtl="0" eaLnBrk="1" latinLnBrk="0" hangingPunct="1">
        <a:spcBef>
          <a:spcPct val="0"/>
        </a:spcBef>
        <a:buNone/>
        <a:defRPr sz="31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64764" indent="-364764" algn="l" defTabSz="609539" rtl="0" eaLnBrk="1" latinLnBrk="0" hangingPunct="1">
        <a:spcBef>
          <a:spcPts val="1600"/>
        </a:spcBef>
        <a:buClr>
          <a:srgbClr val="FF0000"/>
        </a:buClr>
        <a:buFont typeface="Verdana" pitchFamily="34" charset="0"/>
        <a:buChar char="▪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71933" indent="-307169" algn="l" defTabSz="609539" rtl="0" eaLnBrk="1" latinLnBrk="0" hangingPunct="1">
        <a:spcBef>
          <a:spcPts val="1866"/>
        </a:spcBef>
        <a:buClr>
          <a:srgbClr val="FF0000"/>
        </a:buClr>
        <a:buSzPct val="80000"/>
        <a:buFont typeface="Verdana" pitchFamily="34" charset="0"/>
        <a:buChar char="▫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03100" indent="-326367" algn="l" defTabSz="609539" rtl="0" eaLnBrk="1" latinLnBrk="0" hangingPunct="1">
        <a:spcBef>
          <a:spcPts val="1600"/>
        </a:spcBef>
        <a:buClr>
          <a:srgbClr val="FF0000"/>
        </a:buClr>
        <a:buFont typeface="Verdana" pitchFamily="34" charset="0"/>
        <a:buChar char="-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609539" rtl="0" eaLnBrk="1" latinLnBrk="0" hangingPunct="1">
        <a:spcBef>
          <a:spcPts val="800"/>
        </a:spcBef>
        <a:buClr>
          <a:srgbClr val="FF0000"/>
        </a:buClr>
        <a:buSzPct val="60000"/>
        <a:buFont typeface="Wingdings" pitchFamily="2" charset="2"/>
        <a:buChar char="§"/>
        <a:defRPr sz="19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609539" rtl="0" eaLnBrk="1" latinLnBrk="0" hangingPunct="1">
        <a:spcBef>
          <a:spcPct val="20000"/>
        </a:spcBef>
        <a:buClr>
          <a:srgbClr val="FF0000"/>
        </a:buClr>
        <a:buSzPct val="80000"/>
        <a:buFont typeface="Verdana" pitchFamily="34" charset="0"/>
        <a:buChar char="▫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//upload.wikimedia.org/wikipedia/commons/c/c2/AdditiveColor.svg" TargetMode="Externa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LED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Understand your specifications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 smtClean="0"/>
              <a:t>Sep-2014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 smtClean="0"/>
              <a:t>Hans Billiet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532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3" y="836615"/>
            <a:ext cx="7727379" cy="4897437"/>
          </a:xfrm>
        </p:spPr>
        <p:txBody>
          <a:bodyPr/>
          <a:lstStyle/>
          <a:p>
            <a:r>
              <a:rPr lang="nl-BE" dirty="0" smtClean="0"/>
              <a:t>2 types of LEDs</a:t>
            </a:r>
          </a:p>
          <a:p>
            <a:pPr lvl="1"/>
            <a:r>
              <a:rPr lang="nl-BE" dirty="0" smtClean="0"/>
              <a:t>Through-Hole (TH)</a:t>
            </a:r>
          </a:p>
          <a:p>
            <a:pPr lvl="1"/>
            <a:r>
              <a:rPr lang="nl-BE" dirty="0" smtClean="0"/>
              <a:t>Surface Mounted Diode (SMD)</a:t>
            </a:r>
          </a:p>
          <a:p>
            <a:r>
              <a:rPr lang="nl-BE" dirty="0" smtClean="0"/>
              <a:t>TH</a:t>
            </a:r>
          </a:p>
          <a:p>
            <a:pPr lvl="1"/>
            <a:r>
              <a:rPr lang="nl-BE" dirty="0" smtClean="0"/>
              <a:t>At least one LED per color (Red, Green, Blue)</a:t>
            </a:r>
          </a:p>
          <a:p>
            <a:pPr lvl="1"/>
            <a:r>
              <a:rPr lang="nl-BE" dirty="0" smtClean="0"/>
              <a:t>Sometimes a 4</a:t>
            </a:r>
            <a:r>
              <a:rPr lang="nl-BE" baseline="30000" dirty="0" smtClean="0"/>
              <a:t>th</a:t>
            </a:r>
            <a:r>
              <a:rPr lang="nl-BE" dirty="0" smtClean="0"/>
              <a:t> or even 5</a:t>
            </a:r>
            <a:r>
              <a:rPr lang="nl-BE" baseline="30000" dirty="0" smtClean="0"/>
              <a:t>th</a:t>
            </a:r>
            <a:r>
              <a:rPr lang="nl-BE" dirty="0" smtClean="0"/>
              <a:t> LED is added to:</a:t>
            </a:r>
          </a:p>
          <a:p>
            <a:pPr lvl="2"/>
            <a:r>
              <a:rPr lang="nl-BE" dirty="0" smtClean="0"/>
              <a:t>Increase brightness</a:t>
            </a:r>
          </a:p>
          <a:p>
            <a:pPr lvl="2"/>
            <a:r>
              <a:rPr lang="nl-BE" dirty="0" smtClean="0"/>
              <a:t>Allow virtual pixel mode</a:t>
            </a:r>
          </a:p>
          <a:p>
            <a:pPr lvl="2"/>
            <a:r>
              <a:rPr lang="nl-BE" dirty="0" smtClean="0"/>
              <a:t>Create better color reproduction (depends on LED brand)</a:t>
            </a:r>
          </a:p>
          <a:p>
            <a:pPr lvl="1"/>
            <a:r>
              <a:rPr lang="nl-BE" dirty="0" smtClean="0"/>
              <a:t>Used for larger pitches (&gt;10mm) -&gt; Outdoor applications</a:t>
            </a:r>
          </a:p>
          <a:p>
            <a:r>
              <a:rPr lang="nl-BE" dirty="0" smtClean="0"/>
              <a:t>SMD</a:t>
            </a:r>
          </a:p>
          <a:p>
            <a:pPr lvl="1"/>
            <a:r>
              <a:rPr lang="nl-BE" dirty="0" smtClean="0"/>
              <a:t>3 colors in one package</a:t>
            </a:r>
          </a:p>
          <a:p>
            <a:pPr lvl="1"/>
            <a:r>
              <a:rPr lang="nl-BE" dirty="0" smtClean="0"/>
              <a:t>Allows wider viewing angles (less color shift)</a:t>
            </a:r>
          </a:p>
          <a:p>
            <a:pPr lvl="1"/>
            <a:r>
              <a:rPr lang="nl-BE" dirty="0" smtClean="0"/>
              <a:t>Allows shorter viewing distances (color mixing happens earlier)</a:t>
            </a:r>
          </a:p>
          <a:p>
            <a:pPr lvl="1"/>
            <a:r>
              <a:rPr lang="nl-BE" dirty="0"/>
              <a:t>Used for smaller pitches (&lt;10mm) -&gt; Indoor </a:t>
            </a:r>
            <a:r>
              <a:rPr lang="nl-BE" dirty="0" smtClean="0"/>
              <a:t>applications</a:t>
            </a:r>
          </a:p>
          <a:p>
            <a:pPr lvl="1"/>
            <a:r>
              <a:rPr lang="nl-BE" dirty="0" smtClean="0"/>
              <a:t>“Black silicon resin” or “Black package” to increase contrast</a:t>
            </a:r>
          </a:p>
          <a:p>
            <a:pPr lvl="1"/>
            <a:endParaRPr lang="nl-BE" dirty="0"/>
          </a:p>
          <a:p>
            <a:pPr lvl="1"/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Configuration – SMD or TH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7975776" y="2492897"/>
            <a:ext cx="3971180" cy="2065040"/>
            <a:chOff x="7975774" y="2132856"/>
            <a:chExt cx="3971180" cy="206504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68"/>
            <a:stretch/>
          </p:blipFill>
          <p:spPr bwMode="auto">
            <a:xfrm>
              <a:off x="7975774" y="2132856"/>
              <a:ext cx="3971180" cy="1680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8759503" y="3813175"/>
              <a:ext cx="51007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900" dirty="0">
                  <a:solidFill>
                    <a:schemeClr val="accent4"/>
                  </a:solidFill>
                </a:rPr>
                <a:t>TH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510147" y="3813175"/>
              <a:ext cx="72648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900" dirty="0">
                  <a:solidFill>
                    <a:schemeClr val="accent4"/>
                  </a:solidFill>
                </a:rPr>
                <a:t>SMD</a:t>
              </a: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214127"/>
              </p:ext>
            </p:extLst>
          </p:nvPr>
        </p:nvGraphicFramePr>
        <p:xfrm>
          <a:off x="8327457" y="188643"/>
          <a:ext cx="3568699" cy="16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Configuration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pitch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configuration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SMD or 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per pixel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 or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mode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Real/Virtual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7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Configuration – “Black” LED</a:t>
            </a:r>
            <a:endParaRPr lang="nl-BE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2506"/>
              </p:ext>
            </p:extLst>
          </p:nvPr>
        </p:nvGraphicFramePr>
        <p:xfrm>
          <a:off x="8327457" y="188643"/>
          <a:ext cx="3568699" cy="16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Configuration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pitch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configuration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SMD or 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per pixel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 or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mode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Real/Virtual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0" y="764641"/>
            <a:ext cx="7538669" cy="5038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8749403" y="2321156"/>
            <a:ext cx="2905755" cy="3481766"/>
            <a:chOff x="8749403" y="2321156"/>
            <a:chExt cx="2905755" cy="3481766"/>
          </a:xfrm>
        </p:grpSpPr>
        <p:pic>
          <p:nvPicPr>
            <p:cNvPr id="7" name="Picture 6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4" r="50000" b="2759"/>
            <a:stretch/>
          </p:blipFill>
          <p:spPr bwMode="auto">
            <a:xfrm>
              <a:off x="8902431" y="2758830"/>
              <a:ext cx="2752727" cy="3044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8762614" y="2321156"/>
              <a:ext cx="28135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400" dirty="0" smtClean="0">
                  <a:solidFill>
                    <a:srgbClr val="FF0000"/>
                  </a:solidFill>
                </a:rPr>
                <a:t>Barco to be the first to use “Black LED” (BK)</a:t>
              </a:r>
              <a:endParaRPr lang="en-US" sz="1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8749403" y="2321157"/>
              <a:ext cx="2892544" cy="34817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8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2" y="836615"/>
            <a:ext cx="7069781" cy="4897437"/>
          </a:xfrm>
        </p:spPr>
        <p:txBody>
          <a:bodyPr/>
          <a:lstStyle/>
          <a:p>
            <a:r>
              <a:rPr lang="nl-BE" dirty="0" smtClean="0"/>
              <a:t>“Pixel” &lt;&gt; “LED”</a:t>
            </a:r>
          </a:p>
          <a:p>
            <a:pPr lvl="1"/>
            <a:r>
              <a:rPr lang="nl-BE" dirty="0" smtClean="0"/>
              <a:t>LED refers to the physical component that creates a pixel</a:t>
            </a:r>
          </a:p>
          <a:p>
            <a:pPr lvl="1"/>
            <a:r>
              <a:rPr lang="nl-BE" dirty="0" smtClean="0"/>
              <a:t>Pixel is the smallest component of the image</a:t>
            </a:r>
          </a:p>
          <a:p>
            <a:pPr lvl="2"/>
            <a:r>
              <a:rPr lang="nl-BE" dirty="0" smtClean="0"/>
              <a:t>In </a:t>
            </a:r>
            <a:r>
              <a:rPr lang="nl-BE" dirty="0"/>
              <a:t>case of TH: </a:t>
            </a:r>
            <a:r>
              <a:rPr lang="nl-BE" dirty="0" smtClean="0"/>
              <a:t>	pixel </a:t>
            </a:r>
            <a:r>
              <a:rPr lang="nl-BE" dirty="0"/>
              <a:t>= multiple </a:t>
            </a:r>
            <a:r>
              <a:rPr lang="nl-BE" dirty="0" smtClean="0"/>
              <a:t>LEDs</a:t>
            </a:r>
          </a:p>
          <a:p>
            <a:pPr lvl="2"/>
            <a:r>
              <a:rPr lang="nl-BE" dirty="0"/>
              <a:t>In case of SMD:	pixel = </a:t>
            </a:r>
            <a:r>
              <a:rPr lang="nl-BE" dirty="0" smtClean="0"/>
              <a:t>LED</a:t>
            </a:r>
          </a:p>
          <a:p>
            <a:r>
              <a:rPr lang="nl-BE" dirty="0" smtClean="0"/>
              <a:t>Different layouts of TH pixels</a:t>
            </a:r>
          </a:p>
          <a:p>
            <a:pPr lvl="1"/>
            <a:r>
              <a:rPr lang="nl-BE" dirty="0" smtClean="0"/>
              <a:t>3 LEDs (R, G, B) -&gt; most common</a:t>
            </a:r>
          </a:p>
          <a:p>
            <a:pPr lvl="1"/>
            <a:r>
              <a:rPr lang="nl-BE" dirty="0" smtClean="0"/>
              <a:t>4 LEDs (R, R, G, B) –&gt; example V10v</a:t>
            </a:r>
          </a:p>
          <a:p>
            <a:pPr lvl="1"/>
            <a:r>
              <a:rPr lang="nl-BE" dirty="0" smtClean="0"/>
              <a:t>Other formats might be possible</a:t>
            </a:r>
          </a:p>
          <a:p>
            <a:r>
              <a:rPr lang="nl-BE" dirty="0" smtClean="0"/>
              <a:t>Different layouts of SMD pixels</a:t>
            </a:r>
          </a:p>
          <a:p>
            <a:pPr lvl="1"/>
            <a:r>
              <a:rPr lang="nl-BE" dirty="0" smtClean="0"/>
              <a:t>RGB in line</a:t>
            </a:r>
          </a:p>
          <a:p>
            <a:pPr marL="457109" lvl="1" indent="0">
              <a:buNone/>
            </a:pPr>
            <a:endParaRPr lang="nl-BE" dirty="0" smtClean="0"/>
          </a:p>
          <a:p>
            <a:pPr lvl="1"/>
            <a:r>
              <a:rPr lang="nl-BE" dirty="0" smtClean="0"/>
              <a:t>RGB in ‘mickey mouse’ pattern</a:t>
            </a:r>
          </a:p>
          <a:p>
            <a:r>
              <a:rPr lang="nl-BE" dirty="0" smtClean="0"/>
              <a:t>Density</a:t>
            </a:r>
          </a:p>
          <a:p>
            <a:pPr lvl="1"/>
            <a:r>
              <a:rPr lang="nl-BE" dirty="0" smtClean="0"/>
              <a:t>LED-density = LEDs/sqm</a:t>
            </a:r>
          </a:p>
          <a:p>
            <a:pPr lvl="1"/>
            <a:r>
              <a:rPr lang="nl-BE" dirty="0" smtClean="0"/>
              <a:t>Pixel-density = Pixels/sqm</a:t>
            </a:r>
          </a:p>
          <a:p>
            <a:pPr lvl="2"/>
            <a:r>
              <a:rPr lang="nl-BE" dirty="0" smtClean="0"/>
              <a:t>In case of TH, LED-density &gt; pixel-density</a:t>
            </a:r>
          </a:p>
          <a:p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Configuration – Pixel density</a:t>
            </a:r>
            <a:endParaRPr lang="nl-B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6160" r="5269" b="7184"/>
          <a:stretch/>
        </p:blipFill>
        <p:spPr bwMode="auto">
          <a:xfrm>
            <a:off x="7027813" y="2743202"/>
            <a:ext cx="4953001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s://encrypted-tbn3.gstatic.com/images?q=tbn:ANd9GcSH6bsDlSBZzUpciW6TB0U5zknnarW_FtSMg4f2Ni14bLfYN8JEBQ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7054" y="4101211"/>
            <a:ext cx="560044" cy="5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upload.wikimedia.org/wikipedia/commons/b/b0/RGB_SMD_LED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10831" y="3851218"/>
            <a:ext cx="556117" cy="5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228558" y="2373870"/>
            <a:ext cx="1295529" cy="384711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900" dirty="0">
                <a:solidFill>
                  <a:schemeClr val="accent4"/>
                </a:solidFill>
              </a:rPr>
              <a:t>TH RRGB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8757" y="2373870"/>
            <a:ext cx="1119200" cy="384711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900" dirty="0">
                <a:solidFill>
                  <a:schemeClr val="accent4"/>
                </a:solidFill>
              </a:rPr>
              <a:t>TH RGB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00966" y="2373870"/>
            <a:ext cx="726463" cy="384711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900" dirty="0">
                <a:solidFill>
                  <a:schemeClr val="accent4"/>
                </a:solidFill>
              </a:rPr>
              <a:t>SMD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092180" y="2229854"/>
            <a:ext cx="4824264" cy="2135252"/>
          </a:xfrm>
          <a:prstGeom prst="rect">
            <a:avLst/>
          </a:prstGeom>
          <a:noFill/>
          <a:ln w="1905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04865"/>
              </p:ext>
            </p:extLst>
          </p:nvPr>
        </p:nvGraphicFramePr>
        <p:xfrm>
          <a:off x="8327457" y="188643"/>
          <a:ext cx="3568699" cy="16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Configuration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pitch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configuration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SMD or 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per pixel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 or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mode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Real/Virtual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20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1" y="836615"/>
            <a:ext cx="7861870" cy="4897437"/>
          </a:xfrm>
        </p:spPr>
        <p:txBody>
          <a:bodyPr/>
          <a:lstStyle/>
          <a:p>
            <a:r>
              <a:rPr lang="nl-BE" dirty="0" smtClean="0"/>
              <a:t>The “pixel pitch” is the distance between pixels</a:t>
            </a:r>
          </a:p>
          <a:p>
            <a:pPr lvl="1"/>
            <a:r>
              <a:rPr lang="nl-BE" dirty="0" smtClean="0"/>
              <a:t>Center to Center</a:t>
            </a:r>
          </a:p>
          <a:p>
            <a:pPr lvl="1"/>
            <a:r>
              <a:rPr lang="nl-BE" dirty="0" smtClean="0"/>
              <a:t>Normally: vertical = horizontal</a:t>
            </a:r>
          </a:p>
          <a:p>
            <a:r>
              <a:rPr lang="nl-BE" dirty="0" smtClean="0"/>
              <a:t>Resolution of LED-screen</a:t>
            </a:r>
          </a:p>
          <a:p>
            <a:pPr lvl="1"/>
            <a:r>
              <a:rPr lang="nl-BE" dirty="0" smtClean="0"/>
              <a:t>“Horizontal pixels per tile” x horizontal tiles</a:t>
            </a:r>
          </a:p>
          <a:p>
            <a:pPr lvl="1"/>
            <a:r>
              <a:rPr lang="nl-BE" dirty="0" smtClean="0"/>
              <a:t>“Vertical pixels per tile” x vertical tiles</a:t>
            </a:r>
          </a:p>
          <a:p>
            <a:r>
              <a:rPr lang="nl-BE" dirty="0" smtClean="0"/>
              <a:t>Virtual pixel mode</a:t>
            </a:r>
          </a:p>
          <a:p>
            <a:pPr lvl="1"/>
            <a:r>
              <a:rPr lang="nl-BE" dirty="0" smtClean="0"/>
              <a:t>Combining LEDs of adjacent pixels to create additional pixels</a:t>
            </a:r>
            <a:endParaRPr lang="nl-BE" dirty="0"/>
          </a:p>
          <a:p>
            <a:pPr lvl="1"/>
            <a:r>
              <a:rPr lang="nl-BE" dirty="0" smtClean="0"/>
              <a:t>Increases the resolution of LED screen...</a:t>
            </a:r>
          </a:p>
          <a:p>
            <a:pPr lvl="2"/>
            <a:r>
              <a:rPr lang="nl-BE" dirty="0" smtClean="0"/>
              <a:t>without adding LEDs</a:t>
            </a:r>
          </a:p>
          <a:p>
            <a:pPr lvl="2"/>
            <a:r>
              <a:rPr lang="nl-BE" dirty="0" smtClean="0"/>
              <a:t>without increasing power consumption</a:t>
            </a:r>
          </a:p>
          <a:p>
            <a:pPr lvl="1"/>
            <a:r>
              <a:rPr lang="nl-BE" dirty="0" smtClean="0"/>
              <a:t>Usage</a:t>
            </a:r>
          </a:p>
          <a:p>
            <a:pPr lvl="2"/>
            <a:r>
              <a:rPr lang="nl-BE" dirty="0" smtClean="0"/>
              <a:t>Excellent for moving images</a:t>
            </a:r>
          </a:p>
          <a:p>
            <a:pPr lvl="2"/>
            <a:r>
              <a:rPr lang="nl-BE" dirty="0" smtClean="0"/>
              <a:t>Not recommended for still images (&lt;sharpness)</a:t>
            </a:r>
          </a:p>
          <a:p>
            <a:pPr lvl="1"/>
            <a:r>
              <a:rPr lang="nl-BE" dirty="0" smtClean="0"/>
              <a:t>Example V10v -&gt; 20 mm real / 10mm virtual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Configuration – Pixel pitch</a:t>
            </a:r>
            <a:endParaRPr lang="nl-BE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445354"/>
              </p:ext>
            </p:extLst>
          </p:nvPr>
        </p:nvGraphicFramePr>
        <p:xfrm>
          <a:off x="8327457" y="188643"/>
          <a:ext cx="3568699" cy="16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Configuration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pitch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configuration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SMD or 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per pixel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 or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mode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Real/Virtual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95" y="1256928"/>
            <a:ext cx="16287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39" y="3518894"/>
            <a:ext cx="1800226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7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09601" y="836615"/>
            <a:ext cx="7573838" cy="4897437"/>
          </a:xfrm>
        </p:spPr>
        <p:txBody>
          <a:bodyPr/>
          <a:lstStyle/>
          <a:p>
            <a:r>
              <a:rPr lang="nl-BE" dirty="0" smtClean="0"/>
              <a:t>Pixel pitch determines minimum viewing distance</a:t>
            </a:r>
          </a:p>
          <a:p>
            <a:pPr lvl="1"/>
            <a:r>
              <a:rPr lang="nl-BE" dirty="0" smtClean="0"/>
              <a:t>Minimum viewing distance ‘= pitch in meter’</a:t>
            </a:r>
          </a:p>
          <a:p>
            <a:pPr lvl="2"/>
            <a:r>
              <a:rPr lang="nl-BE" dirty="0" smtClean="0"/>
              <a:t>Relates to color mixing – all leds in a pixel merge in to a single colored pixel</a:t>
            </a:r>
          </a:p>
          <a:p>
            <a:pPr lvl="2"/>
            <a:r>
              <a:rPr lang="nl-BE" dirty="0" smtClean="0"/>
              <a:t>Is shorter for SMD than TH</a:t>
            </a:r>
          </a:p>
          <a:p>
            <a:pPr lvl="1"/>
            <a:r>
              <a:rPr lang="nl-BE" dirty="0" smtClean="0"/>
              <a:t>Optimal Viewing Distance ‘= pitch in meter x 2’</a:t>
            </a:r>
          </a:p>
          <a:p>
            <a:pPr lvl="2"/>
            <a:r>
              <a:rPr lang="nl-BE" dirty="0" smtClean="0"/>
              <a:t>Where viewer can not see any pixelization</a:t>
            </a:r>
          </a:p>
          <a:p>
            <a:pPr lvl="2"/>
            <a:r>
              <a:rPr lang="nl-BE" dirty="0" smtClean="0"/>
              <a:t>Is shorter for TH than SMD</a:t>
            </a:r>
          </a:p>
          <a:p>
            <a:r>
              <a:rPr lang="nl-BE" dirty="0" smtClean="0"/>
              <a:t>Screen size determines maximum viewing distance</a:t>
            </a:r>
          </a:p>
          <a:p>
            <a:pPr lvl="1"/>
            <a:r>
              <a:rPr lang="nl-BE" dirty="0" smtClean="0"/>
              <a:t>Maximum Viewing Distance ‘= vertical size x 30’</a:t>
            </a:r>
          </a:p>
          <a:p>
            <a:pPr lvl="2"/>
            <a:r>
              <a:rPr lang="nl-BE" dirty="0" smtClean="0"/>
              <a:t>Is rather subjective – related to screen size and readablility</a:t>
            </a:r>
          </a:p>
          <a:p>
            <a:pPr lvl="2"/>
            <a:r>
              <a:rPr lang="nl-BE" dirty="0" smtClean="0"/>
              <a:t>Readability means that the type of content is important (still or moving images, text)</a:t>
            </a:r>
          </a:p>
          <a:p>
            <a:pPr lvl="1"/>
            <a:endParaRPr lang="en-US" dirty="0" smtClean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Configuration – Pixel pitch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04506"/>
              </p:ext>
            </p:extLst>
          </p:nvPr>
        </p:nvGraphicFramePr>
        <p:xfrm>
          <a:off x="8327457" y="188643"/>
          <a:ext cx="3568699" cy="16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Configuration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pitch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configuration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SMD or 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per pixel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 or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mode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Real/Virtual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 rot="19759276">
            <a:off x="5103362" y="4038158"/>
            <a:ext cx="6027576" cy="938698"/>
          </a:xfrm>
          <a:prstGeom prst="rect">
            <a:avLst/>
          </a:prstGeom>
          <a:noFill/>
        </p:spPr>
        <p:txBody>
          <a:bodyPr wrap="none" lIns="91422" tIns="45710" rIns="91422" bIns="45710">
            <a:spAutoFit/>
          </a:bodyPr>
          <a:lstStyle/>
          <a:p>
            <a:pPr algn="ctr"/>
            <a:r>
              <a:rPr lang="en-US" sz="55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Rules of </a:t>
            </a:r>
            <a:r>
              <a:rPr lang="en-US" sz="55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thumb</a:t>
            </a:r>
            <a:r>
              <a:rPr lang="en-US" sz="55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55679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608403" y="835200"/>
            <a:ext cx="10971213" cy="1081632"/>
          </a:xfrm>
        </p:spPr>
        <p:txBody>
          <a:bodyPr/>
          <a:lstStyle/>
          <a:p>
            <a:r>
              <a:rPr lang="nl-BE" dirty="0" smtClean="0"/>
              <a:t>Size of screen when displaying text</a:t>
            </a:r>
            <a:endParaRPr lang="nl-BE" dirty="0"/>
          </a:p>
          <a:p>
            <a:pPr lvl="1"/>
            <a:r>
              <a:rPr lang="nl-BE" dirty="0" smtClean="0"/>
              <a:t>Depends on number of lines to be displayed</a:t>
            </a:r>
          </a:p>
          <a:p>
            <a:pPr lvl="1"/>
            <a:r>
              <a:rPr lang="nl-BE" dirty="0" smtClean="0"/>
              <a:t>Be careful with virtual pixels – use real pixels to calculate</a:t>
            </a:r>
            <a:endParaRPr lang="nl-BE" dirty="0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Configuration – Pixel pitch</a:t>
            </a:r>
            <a:endParaRPr lang="en-US" dirty="0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5" y="1772816"/>
            <a:ext cx="10945812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67374"/>
              </p:ext>
            </p:extLst>
          </p:nvPr>
        </p:nvGraphicFramePr>
        <p:xfrm>
          <a:off x="8327457" y="188643"/>
          <a:ext cx="3568699" cy="16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Configuration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pitch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configuration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SMD or 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per pixel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 or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mode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Real/Virtual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1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Configuration – Pixel pitch – case study</a:t>
            </a:r>
            <a:endParaRPr lang="en-US" dirty="0" smtClean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8" y="765178"/>
            <a:ext cx="9217025" cy="511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125818"/>
              </p:ext>
            </p:extLst>
          </p:nvPr>
        </p:nvGraphicFramePr>
        <p:xfrm>
          <a:off x="8327457" y="188643"/>
          <a:ext cx="3568699" cy="16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Configuration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pitch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configuration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SMD or 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per pixel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 or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LED/sqm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mode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Real/Virtual</a:t>
                      </a:r>
                      <a:endParaRPr lang="nl-B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pixels/tile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density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pixels/sqm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157" name="Rectangle 5"/>
          <p:cNvSpPr>
            <a:spLocks noGrp="1" noChangeArrowheads="1"/>
          </p:cNvSpPr>
          <p:nvPr>
            <p:ph idx="1"/>
          </p:nvPr>
        </p:nvSpPr>
        <p:spPr>
          <a:xfrm>
            <a:off x="8328270" y="2336008"/>
            <a:ext cx="3554412" cy="1180915"/>
          </a:xfrm>
          <a:noFill/>
          <a:ln/>
        </p:spPr>
        <p:txBody>
          <a:bodyPr/>
          <a:lstStyle/>
          <a:p>
            <a:r>
              <a:rPr lang="nl-BE" sz="1600" dirty="0"/>
              <a:t>Displays with text require accurate ‘pitch-study’</a:t>
            </a:r>
          </a:p>
          <a:p>
            <a:pPr lvl="1"/>
            <a:r>
              <a:rPr lang="nl-BE" dirty="0" smtClean="0"/>
              <a:t>Scoreboards</a:t>
            </a:r>
          </a:p>
          <a:p>
            <a:pPr lvl="1"/>
            <a:r>
              <a:rPr lang="nl-BE" dirty="0" smtClean="0"/>
              <a:t>Information displays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61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245392"/>
              </p:ext>
            </p:extLst>
          </p:nvPr>
        </p:nvGraphicFramePr>
        <p:xfrm>
          <a:off x="8327457" y="179118"/>
          <a:ext cx="3568699" cy="25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Brightness (calibrated @ 6500K)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Contrast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w:b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 processing/Gray scale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bit/color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Dimming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Operating Power Voltage and 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 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Typical LED Lifetime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Performance - Brightness</a:t>
            </a:r>
            <a:endParaRPr lang="nl-BE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609601" y="836615"/>
            <a:ext cx="7861870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900" kern="0" dirty="0"/>
              <a:t>Brightness of LED-tile is expressed in NIT</a:t>
            </a:r>
          </a:p>
          <a:p>
            <a:pPr lvl="1">
              <a:buFontTx/>
            </a:pPr>
            <a:r>
              <a:rPr lang="nl-BE" b="0" kern="0" dirty="0" smtClean="0"/>
              <a:t>Each LED generates a light output in </a:t>
            </a:r>
            <a:r>
              <a:rPr lang="nl-BE" b="0" i="1" kern="0" dirty="0" smtClean="0"/>
              <a:t>candela</a:t>
            </a:r>
          </a:p>
          <a:p>
            <a:pPr lvl="1">
              <a:buFontTx/>
            </a:pPr>
            <a:r>
              <a:rPr lang="nl-BE" b="0" kern="0" dirty="0" smtClean="0"/>
              <a:t>A pixel generates the combined light output of its (R, G, B) LEDs</a:t>
            </a:r>
          </a:p>
          <a:p>
            <a:pPr lvl="1">
              <a:buFontTx/>
              <a:buChar char="–"/>
            </a:pPr>
            <a:r>
              <a:rPr lang="nl-BE" b="0" kern="0" dirty="0" smtClean="0"/>
              <a:t>Brightness is expressed in NIT: 1 </a:t>
            </a:r>
            <a:r>
              <a:rPr lang="nl-BE" b="0" kern="0" dirty="0"/>
              <a:t>NIT = 1 candela per sqm</a:t>
            </a:r>
          </a:p>
          <a:p>
            <a:pPr lvl="1">
              <a:buFontTx/>
            </a:pPr>
            <a:r>
              <a:rPr lang="nl-BE" b="0" kern="0" dirty="0" smtClean="0"/>
              <a:t>Pixel density x cd/pixel = brightness in NIT</a:t>
            </a:r>
          </a:p>
          <a:p>
            <a:r>
              <a:rPr lang="nl-BE" sz="1900" kern="0" dirty="0"/>
              <a:t>Each LED tile is factory calibrated</a:t>
            </a:r>
          </a:p>
          <a:p>
            <a:pPr lvl="1">
              <a:buFontTx/>
            </a:pPr>
            <a:r>
              <a:rPr lang="nl-BE" b="0" kern="0" dirty="0" smtClean="0"/>
              <a:t>To eliminate the differences in brightness between seperate LEDs</a:t>
            </a:r>
            <a:endParaRPr lang="nl-BE" b="0" kern="0" dirty="0"/>
          </a:p>
          <a:p>
            <a:pPr lvl="1">
              <a:buFontTx/>
              <a:buChar char="–"/>
            </a:pPr>
            <a:r>
              <a:rPr lang="nl-BE" b="0" kern="0" dirty="0" smtClean="0"/>
              <a:t>To guarantee same color for each pixel (%R, %G, %B)</a:t>
            </a:r>
            <a:endParaRPr lang="nl-BE" b="0" kern="0" dirty="0"/>
          </a:p>
          <a:p>
            <a:pPr lvl="1">
              <a:buFontTx/>
            </a:pPr>
            <a:r>
              <a:rPr lang="nl-BE" b="0" kern="0" dirty="0" smtClean="0"/>
              <a:t>Barco uses “Narrow binning” LEDs -&gt; highest quality</a:t>
            </a:r>
            <a:endParaRPr lang="nl-BE" b="0" kern="0" dirty="0"/>
          </a:p>
          <a:p>
            <a:r>
              <a:rPr lang="nl-BE" sz="1900" kern="0" dirty="0"/>
              <a:t>Color temperature is important parameter</a:t>
            </a:r>
          </a:p>
          <a:p>
            <a:pPr lvl="1">
              <a:buFontTx/>
            </a:pPr>
            <a:r>
              <a:rPr lang="nl-BE" b="0" kern="0" dirty="0" smtClean="0"/>
              <a:t>Calibration is done at a color temperature of 6500K</a:t>
            </a:r>
          </a:p>
          <a:p>
            <a:pPr lvl="1">
              <a:buFontTx/>
            </a:pPr>
            <a:r>
              <a:rPr lang="nl-BE" b="0" kern="0" dirty="0" smtClean="0"/>
              <a:t>The color </a:t>
            </a:r>
            <a:r>
              <a:rPr lang="nl-BE" b="0" kern="0" dirty="0"/>
              <a:t>temperature </a:t>
            </a:r>
            <a:r>
              <a:rPr lang="nl-BE" b="0" kern="0" dirty="0" smtClean="0"/>
              <a:t>gives </a:t>
            </a:r>
            <a:r>
              <a:rPr lang="nl-BE" b="0" kern="0" dirty="0"/>
              <a:t>a </a:t>
            </a:r>
            <a:r>
              <a:rPr lang="nl-BE" b="0" kern="0" dirty="0" smtClean="0"/>
              <a:t>normalized combination </a:t>
            </a:r>
            <a:r>
              <a:rPr lang="nl-BE" b="0" kern="0" dirty="0"/>
              <a:t>of R, G </a:t>
            </a:r>
            <a:r>
              <a:rPr lang="nl-BE" b="0" kern="0" dirty="0" smtClean="0"/>
              <a:t>, B</a:t>
            </a:r>
          </a:p>
          <a:p>
            <a:r>
              <a:rPr lang="nl-BE" sz="1900" kern="0" dirty="0"/>
              <a:t>Screen brightness is calibrated on site</a:t>
            </a:r>
          </a:p>
          <a:p>
            <a:pPr lvl="1">
              <a:buFontTx/>
            </a:pPr>
            <a:r>
              <a:rPr lang="nl-BE" b="0" kern="0" dirty="0" smtClean="0"/>
              <a:t>The installation software alligns to the ‘weakest tile’</a:t>
            </a:r>
          </a:p>
          <a:p>
            <a:pPr lvl="1">
              <a:buFontTx/>
            </a:pPr>
            <a:r>
              <a:rPr lang="nl-BE" b="0" kern="0" dirty="0" smtClean="0"/>
              <a:t>Without site calibration, tiles might be perceived brighter/darker</a:t>
            </a:r>
            <a:endParaRPr lang="nl-BE" b="0" kern="0" dirty="0"/>
          </a:p>
          <a:p>
            <a:pPr lvl="1">
              <a:buFontTx/>
            </a:pPr>
            <a:endParaRPr lang="nl-BE" b="0" kern="0" dirty="0" smtClean="0"/>
          </a:p>
          <a:p>
            <a:pPr lvl="1">
              <a:buFontTx/>
            </a:pPr>
            <a:endParaRPr lang="nl-BE" b="0" kern="0" dirty="0" smtClean="0"/>
          </a:p>
          <a:p>
            <a:pPr lvl="1">
              <a:buFontTx/>
            </a:pPr>
            <a:endParaRPr lang="nl-BE" b="0" kern="0" dirty="0" smtClean="0"/>
          </a:p>
        </p:txBody>
      </p:sp>
      <p:pic>
        <p:nvPicPr>
          <p:cNvPr id="4098" name="Picture 2" descr="http://upload.wikimedia.org/wikipedia/commons/thumb/b/ba/PlanckianLocus.png/300px-PlanckianLoc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50" y="2775538"/>
            <a:ext cx="2757616" cy="30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8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237" y="2753941"/>
            <a:ext cx="4760809" cy="312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325634"/>
              </p:ext>
            </p:extLst>
          </p:nvPr>
        </p:nvGraphicFramePr>
        <p:xfrm>
          <a:off x="8327457" y="179118"/>
          <a:ext cx="3568699" cy="25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Brightness (calibrated @ 6500K)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Contrast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w:b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 processing/Gray scale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bit/color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Dimming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Operating Power Voltage and 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 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Typical LED Lifetime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Performance – Contrast ratio</a:t>
            </a:r>
            <a:endParaRPr lang="nl-B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09600" y="836615"/>
            <a:ext cx="6925766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900" kern="0" dirty="0"/>
              <a:t>Contrast ratio is ratio between white and black</a:t>
            </a:r>
          </a:p>
          <a:p>
            <a:pPr lvl="1">
              <a:buFontTx/>
            </a:pPr>
            <a:r>
              <a:rPr lang="nl-BE" b="0" kern="0" dirty="0" smtClean="0"/>
              <a:t>White is created by emitting light</a:t>
            </a:r>
          </a:p>
          <a:p>
            <a:pPr lvl="1">
              <a:buFontTx/>
            </a:pPr>
            <a:r>
              <a:rPr lang="nl-BE" b="0" kern="0" dirty="0" smtClean="0"/>
              <a:t>Black is created by blackness of tile surface</a:t>
            </a:r>
          </a:p>
          <a:p>
            <a:r>
              <a:rPr lang="nl-BE" sz="1900" kern="0" dirty="0"/>
              <a:t>Black is more difficult to create then white</a:t>
            </a:r>
          </a:p>
          <a:p>
            <a:pPr lvl="1">
              <a:buFontTx/>
            </a:pPr>
            <a:r>
              <a:rPr lang="nl-BE" b="0" kern="0" dirty="0" smtClean="0"/>
              <a:t>Depends on blackness of LEDs used</a:t>
            </a:r>
          </a:p>
          <a:p>
            <a:pPr lvl="1">
              <a:buFontTx/>
            </a:pPr>
            <a:r>
              <a:rPr lang="nl-BE" b="0" kern="0" dirty="0" smtClean="0"/>
              <a:t>Depends on blackness of material between LEDs used</a:t>
            </a:r>
          </a:p>
          <a:p>
            <a:pPr lvl="1">
              <a:buFontTx/>
            </a:pPr>
            <a:r>
              <a:rPr lang="nl-BE" b="0" kern="0" dirty="0" smtClean="0"/>
              <a:t>Depends on reflective behavior of material used</a:t>
            </a:r>
          </a:p>
          <a:p>
            <a:pPr lvl="1">
              <a:buFontTx/>
            </a:pPr>
            <a:r>
              <a:rPr lang="nl-BE" b="0" kern="0" dirty="0" smtClean="0"/>
              <a:t>Depends on external light conditions</a:t>
            </a:r>
          </a:p>
          <a:p>
            <a:pPr lvl="2">
              <a:buFontTx/>
              <a:buChar char="–"/>
            </a:pPr>
            <a:r>
              <a:rPr lang="nl-BE" b="0" kern="0" dirty="0" smtClean="0"/>
              <a:t>Contrast ratio to be </a:t>
            </a:r>
            <a:r>
              <a:rPr lang="nl-BE" b="0" kern="0" dirty="0"/>
              <a:t>measured at surounding light </a:t>
            </a:r>
            <a:r>
              <a:rPr lang="nl-BE" b="0" kern="0" dirty="0" smtClean="0"/>
              <a:t>of </a:t>
            </a:r>
            <a:r>
              <a:rPr lang="nl-BE" b="0" kern="0" dirty="0"/>
              <a:t>200 </a:t>
            </a:r>
            <a:r>
              <a:rPr lang="nl-BE" b="0" kern="0" dirty="0" smtClean="0"/>
              <a:t>Lux</a:t>
            </a:r>
          </a:p>
          <a:p>
            <a:r>
              <a:rPr lang="nl-BE" sz="1900" kern="0" dirty="0"/>
              <a:t>Barco’s louvre design acts as ‘light trap’</a:t>
            </a:r>
          </a:p>
          <a:p>
            <a:pPr lvl="1">
              <a:buFontTx/>
            </a:pPr>
            <a:r>
              <a:rPr lang="nl-BE" b="0" kern="0" dirty="0" smtClean="0"/>
              <a:t>Reflected light is trapped to create darker surface</a:t>
            </a:r>
          </a:p>
          <a:p>
            <a:pPr lvl="1">
              <a:buFontTx/>
            </a:pPr>
            <a:r>
              <a:rPr lang="nl-BE" b="0" kern="0" dirty="0" smtClean="0"/>
              <a:t>For elevated screens, short louvres improve viewing, but reduce contrast ratio</a:t>
            </a:r>
          </a:p>
          <a:p>
            <a:r>
              <a:rPr lang="nl-BE" sz="1900" kern="0" dirty="0"/>
              <a:t>Better blackness reduces power consumption</a:t>
            </a:r>
          </a:p>
          <a:p>
            <a:pPr lvl="1">
              <a:buFontTx/>
            </a:pPr>
            <a:r>
              <a:rPr lang="nl-BE" b="0" kern="0" dirty="0" smtClean="0"/>
              <a:t>Less emitted light needed for same contrast</a:t>
            </a:r>
            <a:endParaRPr lang="nl-BE" b="0" kern="0" dirty="0"/>
          </a:p>
        </p:txBody>
      </p:sp>
    </p:spTree>
    <p:extLst>
      <p:ext uri="{BB962C8B-B14F-4D97-AF65-F5344CB8AC3E}">
        <p14:creationId xmlns:p14="http://schemas.microsoft.com/office/powerpoint/2010/main" val="26746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947881"/>
              </p:ext>
            </p:extLst>
          </p:nvPr>
        </p:nvGraphicFramePr>
        <p:xfrm>
          <a:off x="8327457" y="179118"/>
          <a:ext cx="3568699" cy="25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Brightness (calibrated @ 6500K)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Contrast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w:b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 processing/Gray scale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bit/color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Dimming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Operating Power Voltage and 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 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Typical LED Lifetime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Performance – Processing</a:t>
            </a:r>
            <a:endParaRPr lang="nl-B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10311" y="836616"/>
            <a:ext cx="7573127" cy="244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900" kern="0" dirty="0" smtClean="0"/>
              <a:t>Typical LED tile building blocks</a:t>
            </a:r>
            <a:endParaRPr lang="nl-BE" sz="1900" kern="0" dirty="0"/>
          </a:p>
          <a:p>
            <a:pPr lvl="1">
              <a:buFontTx/>
            </a:pPr>
            <a:r>
              <a:rPr lang="nl-BE" i="1" kern="0" dirty="0" smtClean="0"/>
              <a:t>Windowing/Grabber</a:t>
            </a:r>
            <a:r>
              <a:rPr lang="nl-BE" b="0" kern="0" dirty="0" smtClean="0"/>
              <a:t> to take a part of the image</a:t>
            </a:r>
          </a:p>
          <a:p>
            <a:pPr lvl="1">
              <a:buFontTx/>
            </a:pPr>
            <a:r>
              <a:rPr lang="nl-BE" i="1" kern="0" dirty="0" smtClean="0"/>
              <a:t>Gamma correction </a:t>
            </a:r>
            <a:r>
              <a:rPr lang="nl-BE" b="0" kern="0" dirty="0" smtClean="0"/>
              <a:t>to adjust unlinearities between input and </a:t>
            </a:r>
            <a:r>
              <a:rPr lang="nl-BE" b="0" kern="0" dirty="0" smtClean="0"/>
              <a:t>output</a:t>
            </a:r>
            <a:endParaRPr lang="nl-BE" b="0" kern="0" dirty="0" smtClean="0"/>
          </a:p>
          <a:p>
            <a:pPr lvl="1">
              <a:buFontTx/>
            </a:pPr>
            <a:r>
              <a:rPr lang="nl-BE" i="1" kern="0" dirty="0" smtClean="0"/>
              <a:t>Digital Contrast </a:t>
            </a:r>
            <a:r>
              <a:rPr lang="nl-BE" b="0" kern="0" dirty="0" smtClean="0"/>
              <a:t>to control the overall brightness</a:t>
            </a:r>
          </a:p>
          <a:p>
            <a:pPr lvl="1">
              <a:buFontTx/>
            </a:pPr>
            <a:r>
              <a:rPr lang="nl-BE" i="1" kern="0" dirty="0" smtClean="0"/>
              <a:t>Calibration </a:t>
            </a:r>
            <a:r>
              <a:rPr lang="nl-BE" b="0" kern="0" dirty="0" smtClean="0"/>
              <a:t>to guarantee color uniformity</a:t>
            </a:r>
          </a:p>
          <a:p>
            <a:pPr lvl="1">
              <a:buFontTx/>
            </a:pPr>
            <a:r>
              <a:rPr lang="nl-BE" i="1" kern="0" dirty="0" smtClean="0"/>
              <a:t>LED driving PWM </a:t>
            </a:r>
            <a:r>
              <a:rPr lang="nl-BE" b="0" kern="0" dirty="0" smtClean="0"/>
              <a:t>(Pulse Width Modulation) to </a:t>
            </a:r>
            <a:r>
              <a:rPr lang="nl-BE" b="0" kern="0" dirty="0" smtClean="0"/>
              <a:t>drive the </a:t>
            </a:r>
            <a:r>
              <a:rPr lang="nl-BE" b="0" kern="0" dirty="0" smtClean="0"/>
              <a:t>brightness of each individual LED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76" y="3551697"/>
            <a:ext cx="9831774" cy="27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About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5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876476"/>
              </p:ext>
            </p:extLst>
          </p:nvPr>
        </p:nvGraphicFramePr>
        <p:xfrm>
          <a:off x="8327457" y="179118"/>
          <a:ext cx="3568699" cy="25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Brightness (calibrated @ 6500K)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Contrast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w:b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 processing/Gray scale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bit/color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Dimming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Operating Power Voltage and 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 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Typical LED Lifetime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Performance – Processing</a:t>
            </a:r>
            <a:endParaRPr lang="nl-B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10311" y="836615"/>
            <a:ext cx="9061227" cy="303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900" kern="0" dirty="0" smtClean="0"/>
              <a:t>“16 bits </a:t>
            </a:r>
            <a:r>
              <a:rPr lang="nl-BE" sz="1900" kern="0" dirty="0"/>
              <a:t>per </a:t>
            </a:r>
            <a:r>
              <a:rPr lang="nl-BE" sz="1900" kern="0" dirty="0" smtClean="0"/>
              <a:t>color”</a:t>
            </a:r>
            <a:endParaRPr lang="nl-BE" sz="1900" kern="0" dirty="0"/>
          </a:p>
          <a:p>
            <a:pPr lvl="1">
              <a:buFontTx/>
            </a:pPr>
            <a:r>
              <a:rPr lang="nl-BE" b="0" kern="0" dirty="0" smtClean="0"/>
              <a:t>Each color (LED) has an accuracy of 16 bits</a:t>
            </a:r>
          </a:p>
          <a:p>
            <a:pPr lvl="1">
              <a:buFontTx/>
            </a:pPr>
            <a:r>
              <a:rPr lang="nl-BE" b="0" kern="0" dirty="0" smtClean="0"/>
              <a:t>16 bits = 2</a:t>
            </a:r>
            <a:r>
              <a:rPr lang="nl-BE" b="0" kern="0" baseline="30000" dirty="0" smtClean="0"/>
              <a:t>16</a:t>
            </a:r>
            <a:r>
              <a:rPr lang="nl-BE" b="0" kern="0" dirty="0" smtClean="0"/>
              <a:t> = 65536 different combinations</a:t>
            </a:r>
          </a:p>
          <a:p>
            <a:pPr lvl="2">
              <a:buFontTx/>
            </a:pPr>
            <a:r>
              <a:rPr lang="nl-BE" b="0" kern="0" dirty="0" smtClean="0"/>
              <a:t>0 = no light = black</a:t>
            </a:r>
          </a:p>
          <a:p>
            <a:pPr lvl="2">
              <a:buFontTx/>
            </a:pPr>
            <a:r>
              <a:rPr lang="nl-BE" b="0" kern="0" dirty="0" smtClean="0"/>
              <a:t>65536 = full brightness (R, G or B)</a:t>
            </a:r>
          </a:p>
          <a:p>
            <a:pPr lvl="1">
              <a:buFontTx/>
            </a:pPr>
            <a:r>
              <a:rPr lang="nl-BE" b="0" kern="0" dirty="0" smtClean="0"/>
              <a:t>R x G x B = 281000000000000 or 281 trillion combinations</a:t>
            </a:r>
            <a:endParaRPr lang="nl-BE" b="0" kern="0" dirty="0"/>
          </a:p>
          <a:p>
            <a:r>
              <a:rPr lang="nl-BE" sz="1900" kern="0" dirty="0" smtClean="0"/>
              <a:t>But why 16 bits if </a:t>
            </a:r>
            <a:r>
              <a:rPr lang="nl-BE" sz="1900" kern="0" dirty="0" smtClean="0"/>
              <a:t>video input is </a:t>
            </a:r>
            <a:r>
              <a:rPr lang="nl-BE" sz="1900" kern="0" dirty="0" smtClean="0"/>
              <a:t>&lt; 16 bits?</a:t>
            </a:r>
            <a:endParaRPr lang="nl-BE" sz="1100" kern="0" dirty="0"/>
          </a:p>
          <a:p>
            <a:pPr lvl="1">
              <a:buFontTx/>
            </a:pPr>
            <a:r>
              <a:rPr lang="nl-BE" b="0" kern="0" dirty="0" smtClean="0"/>
              <a:t>Example: Blue Ray player only offers 8 bits/color</a:t>
            </a:r>
          </a:p>
          <a:p>
            <a:r>
              <a:rPr lang="nl-BE" sz="1900" kern="0" dirty="0" smtClean="0"/>
              <a:t>Higher internal bits/color results in better color reproduction</a:t>
            </a:r>
            <a:endParaRPr lang="nl-BE" sz="1100" kern="0" dirty="0"/>
          </a:p>
          <a:p>
            <a:pPr lvl="1">
              <a:buFontTx/>
            </a:pPr>
            <a:r>
              <a:rPr lang="nl-BE" b="0" kern="0" dirty="0" smtClean="0"/>
              <a:t>Especially </a:t>
            </a:r>
            <a:r>
              <a:rPr lang="nl-BE" b="0" kern="0" dirty="0" smtClean="0"/>
              <a:t>for </a:t>
            </a:r>
            <a:r>
              <a:rPr lang="nl-BE" b="0" kern="0" dirty="0" smtClean="0"/>
              <a:t>“low lights” </a:t>
            </a:r>
            <a:r>
              <a:rPr lang="nl-BE" b="0" kern="0" dirty="0" smtClean="0">
                <a:sym typeface="Wingdings" panose="05000000000000000000" pitchFamily="2" charset="2"/>
              </a:rPr>
              <a:t> “flat” side of gamma curve</a:t>
            </a:r>
            <a:endParaRPr lang="nl-BE" b="0" kern="0" dirty="0" smtClean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72" y="4218753"/>
            <a:ext cx="2714656" cy="216000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9" y="4218753"/>
            <a:ext cx="2811646" cy="21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83528" y="4218753"/>
            <a:ext cx="2008883" cy="63402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nl-BE" sz="1600" dirty="0" smtClean="0">
                <a:solidFill>
                  <a:schemeClr val="tx1"/>
                </a:solidFill>
              </a:rPr>
              <a:t>Inaccurate</a:t>
            </a:r>
            <a:endParaRPr lang="nl-BE" sz="1600" dirty="0" smtClean="0">
              <a:solidFill>
                <a:schemeClr val="tx1"/>
              </a:solidFill>
            </a:endParaRPr>
          </a:p>
          <a:p>
            <a:r>
              <a:rPr lang="nl-BE" sz="1600" dirty="0" smtClean="0">
                <a:solidFill>
                  <a:schemeClr val="tx1"/>
                </a:solidFill>
              </a:rPr>
              <a:t>color reproduction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71538" y="4218753"/>
            <a:ext cx="2008883" cy="6340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nl-BE" sz="1600" dirty="0" smtClean="0">
                <a:solidFill>
                  <a:schemeClr val="tx1"/>
                </a:solidFill>
              </a:rPr>
              <a:t>Accurate</a:t>
            </a:r>
            <a:endParaRPr lang="nl-BE" sz="1600" dirty="0" smtClean="0">
              <a:solidFill>
                <a:schemeClr val="tx1"/>
              </a:solidFill>
            </a:endParaRPr>
          </a:p>
          <a:p>
            <a:r>
              <a:rPr lang="nl-BE" sz="1600" dirty="0" smtClean="0">
                <a:solidFill>
                  <a:schemeClr val="tx1"/>
                </a:solidFill>
              </a:rPr>
              <a:t>color reproduction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4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349885"/>
              </p:ext>
            </p:extLst>
          </p:nvPr>
        </p:nvGraphicFramePr>
        <p:xfrm>
          <a:off x="8327457" y="179118"/>
          <a:ext cx="3568699" cy="25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Brightness (calibrated @ 6500K)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Contrast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w:b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 processing/Gray scale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bit/color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Dimming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Operating Power Voltage and 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 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Typical LED Lifetime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Performance – Processing</a:t>
            </a:r>
            <a:endParaRPr lang="nl-B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10312" y="836615"/>
            <a:ext cx="7573127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900" kern="0" dirty="0" smtClean="0"/>
              <a:t>Dimming</a:t>
            </a:r>
            <a:endParaRPr lang="nl-BE" sz="1900" kern="0" dirty="0"/>
          </a:p>
          <a:p>
            <a:pPr lvl="1">
              <a:buFontTx/>
            </a:pPr>
            <a:r>
              <a:rPr lang="nl-BE" b="0" kern="0" dirty="0" smtClean="0"/>
              <a:t>There are 2 ways to dim (reduce brightness)</a:t>
            </a:r>
          </a:p>
          <a:p>
            <a:pPr lvl="2">
              <a:buFontTx/>
            </a:pPr>
            <a:r>
              <a:rPr lang="nl-BE" b="0" kern="0" dirty="0" smtClean="0"/>
              <a:t>Only use the “darker” R</a:t>
            </a:r>
            <a:r>
              <a:rPr lang="nl-BE" b="0" kern="0" dirty="0" smtClean="0"/>
              <a:t>, G and </a:t>
            </a:r>
            <a:r>
              <a:rPr lang="nl-BE" b="0" kern="0" dirty="0" smtClean="0"/>
              <a:t>B</a:t>
            </a:r>
            <a:endParaRPr lang="nl-BE" b="0" kern="0" dirty="0" smtClean="0"/>
          </a:p>
          <a:p>
            <a:pPr lvl="3">
              <a:buFontTx/>
            </a:pPr>
            <a:r>
              <a:rPr lang="nl-BE" b="0" kern="0" dirty="0" smtClean="0"/>
              <a:t>This also reduces the combinations for each </a:t>
            </a:r>
            <a:r>
              <a:rPr lang="nl-BE" b="0" kern="0" dirty="0" smtClean="0"/>
              <a:t>color</a:t>
            </a:r>
            <a:endParaRPr lang="nl-BE" b="0" kern="0" dirty="0" smtClean="0"/>
          </a:p>
          <a:p>
            <a:pPr lvl="3">
              <a:buFontTx/>
            </a:pPr>
            <a:r>
              <a:rPr lang="nl-BE" b="0" kern="0" dirty="0" smtClean="0"/>
              <a:t>Color steps will become visible at low brightness</a:t>
            </a:r>
          </a:p>
          <a:p>
            <a:pPr lvl="2">
              <a:buFontTx/>
            </a:pPr>
            <a:r>
              <a:rPr lang="nl-BE" b="0" kern="0" dirty="0" smtClean="0"/>
              <a:t>Use a seperate dimming control</a:t>
            </a:r>
          </a:p>
          <a:p>
            <a:pPr lvl="3">
              <a:buFontTx/>
            </a:pPr>
            <a:r>
              <a:rPr lang="nl-BE" b="0" kern="0" dirty="0" smtClean="0"/>
              <a:t>Even at low brightness, all combinations for each color are possible</a:t>
            </a:r>
          </a:p>
          <a:p>
            <a:pPr lvl="1">
              <a:buFontTx/>
            </a:pPr>
            <a:r>
              <a:rPr lang="nl-BE" b="0" kern="0" dirty="0" smtClean="0"/>
              <a:t>Barco uses a seperate dimming control of 8 bits</a:t>
            </a:r>
          </a:p>
          <a:p>
            <a:pPr lvl="2">
              <a:buFontTx/>
            </a:pPr>
            <a:r>
              <a:rPr lang="nl-BE" b="0" kern="0" dirty="0" smtClean="0"/>
              <a:t>8 bits = 2</a:t>
            </a:r>
            <a:r>
              <a:rPr lang="nl-BE" b="0" kern="0" baseline="30000" dirty="0" smtClean="0"/>
              <a:t>8</a:t>
            </a:r>
            <a:r>
              <a:rPr lang="nl-BE" b="0" kern="0" dirty="0" smtClean="0"/>
              <a:t> = 256 steps = 0,4% per step</a:t>
            </a:r>
          </a:p>
          <a:p>
            <a:pPr lvl="2">
              <a:buFontTx/>
            </a:pPr>
            <a:r>
              <a:rPr lang="nl-BE" b="0" kern="0" dirty="0" smtClean="0"/>
              <a:t>Human eye doesn’t see differences less than 2%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6898" y="3192609"/>
            <a:ext cx="3554448" cy="28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3680"/>
              </p:ext>
            </p:extLst>
          </p:nvPr>
        </p:nvGraphicFramePr>
        <p:xfrm>
          <a:off x="8327457" y="179118"/>
          <a:ext cx="3568699" cy="25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Brightness (calibrated @ 6500K)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Contrast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w:b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 processing/Gray scale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bit/color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Dimming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Operating Power Voltage and 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 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Typical LED Lifetime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Performance – Viewing angle 1</a:t>
            </a:r>
            <a:endParaRPr lang="nl-B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09601" y="836615"/>
            <a:ext cx="7573838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900" kern="0" dirty="0"/>
              <a:t>Viewing angle (color shift)</a:t>
            </a:r>
          </a:p>
          <a:p>
            <a:pPr lvl="1">
              <a:buFontTx/>
            </a:pPr>
            <a:r>
              <a:rPr lang="nl-BE" b="0" kern="0" dirty="0" smtClean="0"/>
              <a:t>Angle at which the color of the screen changes</a:t>
            </a:r>
          </a:p>
          <a:p>
            <a:pPr lvl="2">
              <a:buFontTx/>
            </a:pPr>
            <a:r>
              <a:rPr lang="nl-BE" b="0" kern="0" dirty="0" smtClean="0"/>
              <a:t>Because of LEDs being covered by other LEDs</a:t>
            </a:r>
          </a:p>
          <a:p>
            <a:pPr lvl="2">
              <a:buFontTx/>
            </a:pPr>
            <a:r>
              <a:rPr lang="nl-BE" b="0" kern="0" dirty="0" smtClean="0"/>
              <a:t>Because louvres obstructing some LEDs</a:t>
            </a:r>
          </a:p>
          <a:p>
            <a:pPr lvl="1">
              <a:buFontTx/>
            </a:pPr>
            <a:r>
              <a:rPr lang="nl-BE" b="0" kern="0" dirty="0" smtClean="0"/>
              <a:t>Left and Right will always be equal (120° = +60°/-60°)</a:t>
            </a:r>
          </a:p>
          <a:p>
            <a:pPr lvl="1">
              <a:buFontTx/>
            </a:pPr>
            <a:r>
              <a:rPr lang="nl-BE" b="0" kern="0" dirty="0" smtClean="0"/>
              <a:t>Up (+) will in most cases be smaller than down (-)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18" y="2834311"/>
            <a:ext cx="5672008" cy="34162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8" y="2834311"/>
            <a:ext cx="2562310" cy="341621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1558701" y="3717032"/>
            <a:ext cx="1224137" cy="0"/>
          </a:xfrm>
          <a:prstGeom prst="straightConnector1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885133" y="3451327"/>
            <a:ext cx="1252248" cy="553988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500" dirty="0">
                <a:solidFill>
                  <a:schemeClr val="tx1"/>
                </a:solidFill>
              </a:rPr>
              <a:t>Color shifts</a:t>
            </a:r>
            <a:br>
              <a:rPr lang="nl-BE" sz="1500" dirty="0">
                <a:solidFill>
                  <a:schemeClr val="tx1"/>
                </a:solidFill>
              </a:rPr>
            </a:br>
            <a:r>
              <a:rPr lang="nl-BE" sz="1500" dirty="0">
                <a:solidFill>
                  <a:schemeClr val="tx1"/>
                </a:solidFill>
              </a:rPr>
              <a:t>to green</a:t>
            </a:r>
          </a:p>
        </p:txBody>
      </p:sp>
    </p:spTree>
    <p:extLst>
      <p:ext uri="{BB962C8B-B14F-4D97-AF65-F5344CB8AC3E}">
        <p14:creationId xmlns:p14="http://schemas.microsoft.com/office/powerpoint/2010/main" val="7205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18" y="2955369"/>
            <a:ext cx="3627832" cy="333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293226"/>
              </p:ext>
            </p:extLst>
          </p:nvPr>
        </p:nvGraphicFramePr>
        <p:xfrm>
          <a:off x="8327457" y="179118"/>
          <a:ext cx="3568699" cy="25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Brightness (calibrated @ 6500K)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Contrast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w:b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 processing/Gray scale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bit/color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Dimming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Operating Power Voltage and 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 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Typical LED Lifetime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Performance – Viewing angle 2</a:t>
            </a:r>
            <a:endParaRPr lang="nl-B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09601" y="836615"/>
            <a:ext cx="7789862" cy="185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900" kern="0" dirty="0"/>
              <a:t>Viewing angle (50% brightness)</a:t>
            </a:r>
          </a:p>
          <a:p>
            <a:pPr lvl="1">
              <a:buFontTx/>
            </a:pPr>
            <a:r>
              <a:rPr lang="nl-BE" b="0" kern="0" dirty="0" smtClean="0"/>
              <a:t>Angle at which the output of the LED is reduced to 50%</a:t>
            </a:r>
          </a:p>
          <a:p>
            <a:pPr lvl="1">
              <a:buFontTx/>
            </a:pPr>
            <a:r>
              <a:rPr lang="nl-BE" b="0" kern="0" dirty="0" smtClean="0"/>
              <a:t>It does not mean that brightness of SCREEN is reduced to 50%</a:t>
            </a:r>
          </a:p>
          <a:p>
            <a:pPr lvl="2">
              <a:buFontTx/>
            </a:pPr>
            <a:r>
              <a:rPr lang="nl-BE" b="0" kern="0" dirty="0" smtClean="0"/>
              <a:t>At an angle, more LEDs/sqm are seen</a:t>
            </a:r>
          </a:p>
          <a:p>
            <a:pPr lvl="2">
              <a:buFontTx/>
            </a:pPr>
            <a:r>
              <a:rPr lang="nl-BE" b="0" kern="0" dirty="0" smtClean="0"/>
              <a:t>Brightness = cd/LED (reduced) x LED/sqm (increased)</a:t>
            </a:r>
          </a:p>
          <a:p>
            <a:pPr lvl="2">
              <a:buFontTx/>
            </a:pPr>
            <a:r>
              <a:rPr lang="nl-BE" b="0" kern="0" dirty="0" smtClean="0"/>
              <a:t>In the below example, brightness still 70% at angle of 50% brightness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42" y="2955369"/>
            <a:ext cx="4909054" cy="333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3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066580"/>
              </p:ext>
            </p:extLst>
          </p:nvPr>
        </p:nvGraphicFramePr>
        <p:xfrm>
          <a:off x="8327457" y="179118"/>
          <a:ext cx="3568699" cy="25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Brightness (calibrated @ 6500K)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Contrast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w:b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 processing/Gray scale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bit/color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Dimming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Operating Power Voltage and 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 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Typical LED Lifetime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Performance – Power consumption</a:t>
            </a:r>
            <a:endParaRPr lang="nl-B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09601" y="836613"/>
            <a:ext cx="7645846" cy="51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900" kern="0" dirty="0"/>
              <a:t>Power consumption of LED tile is combination of</a:t>
            </a:r>
          </a:p>
          <a:p>
            <a:pPr lvl="1">
              <a:buFontTx/>
            </a:pPr>
            <a:r>
              <a:rPr lang="nl-BE" b="0" kern="0" dirty="0" smtClean="0"/>
              <a:t>Power for controller, ventilators, etc... -&gt; ‘Black power’</a:t>
            </a:r>
          </a:p>
          <a:p>
            <a:pPr lvl="1">
              <a:buFontTx/>
            </a:pPr>
            <a:r>
              <a:rPr lang="nl-BE" b="0" kern="0" dirty="0" smtClean="0"/>
              <a:t>Power for LEDs -&gt; R, G, B power</a:t>
            </a:r>
          </a:p>
          <a:p>
            <a:pPr lvl="1">
              <a:buFontTx/>
            </a:pPr>
            <a:r>
              <a:rPr lang="nl-BE" b="0" kern="0" dirty="0" smtClean="0"/>
              <a:t>Even when not emitting light, the tile consumes power</a:t>
            </a:r>
            <a:endParaRPr lang="nl-BE" b="0" kern="0" dirty="0"/>
          </a:p>
          <a:p>
            <a:r>
              <a:rPr lang="nl-BE" sz="1900" kern="0" dirty="0"/>
              <a:t>Usage of the power consumption specifications</a:t>
            </a:r>
          </a:p>
          <a:p>
            <a:pPr lvl="1">
              <a:buFontTx/>
            </a:pPr>
            <a:r>
              <a:rPr lang="nl-BE" b="0" kern="0" dirty="0"/>
              <a:t>Maximum power consumption</a:t>
            </a:r>
          </a:p>
          <a:p>
            <a:pPr lvl="2">
              <a:buFontTx/>
            </a:pPr>
            <a:r>
              <a:rPr lang="nl-BE" b="0" kern="0" dirty="0"/>
              <a:t>Used to calculate power provisions</a:t>
            </a:r>
          </a:p>
          <a:p>
            <a:pPr lvl="2">
              <a:buFontTx/>
            </a:pPr>
            <a:r>
              <a:rPr lang="nl-BE" b="0" kern="0" dirty="0"/>
              <a:t>Used to calculate </a:t>
            </a:r>
            <a:r>
              <a:rPr lang="nl-BE" b="0" kern="0" dirty="0" smtClean="0"/>
              <a:t>LED-tiles/power-circuit</a:t>
            </a:r>
          </a:p>
          <a:p>
            <a:pPr lvl="1">
              <a:buFontTx/>
            </a:pPr>
            <a:r>
              <a:rPr lang="nl-BE" b="0" kern="0" dirty="0" smtClean="0"/>
              <a:t>Typical </a:t>
            </a:r>
            <a:r>
              <a:rPr lang="nl-BE" b="0" kern="0" dirty="0"/>
              <a:t>power consumption</a:t>
            </a:r>
          </a:p>
          <a:p>
            <a:pPr lvl="2">
              <a:buFontTx/>
            </a:pPr>
            <a:r>
              <a:rPr lang="nl-BE" b="0" kern="0" dirty="0"/>
              <a:t>Used to calculate power provisions</a:t>
            </a:r>
          </a:p>
          <a:p>
            <a:pPr lvl="2">
              <a:buFontTx/>
            </a:pPr>
            <a:r>
              <a:rPr lang="nl-BE" b="0" kern="0" dirty="0"/>
              <a:t>Used to calculate LED-tiles/power-circuit</a:t>
            </a:r>
          </a:p>
          <a:p>
            <a:r>
              <a:rPr lang="nl-BE" sz="1900" kern="0" dirty="0"/>
              <a:t>Typical power consumption is only an estimate</a:t>
            </a:r>
          </a:p>
          <a:p>
            <a:pPr lvl="1">
              <a:buFontTx/>
            </a:pPr>
            <a:r>
              <a:rPr lang="nl-BE" b="0" kern="0" dirty="0" smtClean="0"/>
              <a:t>Depends on image content (white consumes more than black)</a:t>
            </a:r>
          </a:p>
          <a:p>
            <a:pPr lvl="1">
              <a:buFontTx/>
            </a:pPr>
            <a:r>
              <a:rPr lang="nl-BE" b="0" kern="0" dirty="0" smtClean="0"/>
              <a:t>Depends on brightness of screen</a:t>
            </a:r>
          </a:p>
          <a:p>
            <a:pPr lvl="2">
              <a:buFontTx/>
            </a:pPr>
            <a:r>
              <a:rPr lang="nl-BE" b="0" kern="0" dirty="0" smtClean="0"/>
              <a:t>Using automatic brightness control might significantly reduce power consumption</a:t>
            </a:r>
          </a:p>
          <a:p>
            <a:pPr lvl="1">
              <a:buFontTx/>
            </a:pPr>
            <a:r>
              <a:rPr lang="nl-BE" b="0" kern="0" dirty="0" smtClean="0"/>
              <a:t>Barco LiveDots is known as ‘green product’</a:t>
            </a:r>
            <a:endParaRPr lang="nl-BE" b="0" kern="0" dirty="0"/>
          </a:p>
        </p:txBody>
      </p:sp>
      <p:pic>
        <p:nvPicPr>
          <p:cNvPr id="9219" name="Picture 8" descr="image0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57" y="3659115"/>
            <a:ext cx="2944282" cy="197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27456" y="5517234"/>
            <a:ext cx="2004267" cy="400111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2000" b="0" dirty="0">
                <a:solidFill>
                  <a:schemeClr val="tx1"/>
                </a:solidFill>
              </a:rPr>
              <a:t>Example: TF-20</a:t>
            </a:r>
          </a:p>
        </p:txBody>
      </p:sp>
    </p:spTree>
    <p:extLst>
      <p:ext uri="{BB962C8B-B14F-4D97-AF65-F5344CB8AC3E}">
        <p14:creationId xmlns:p14="http://schemas.microsoft.com/office/powerpoint/2010/main" val="378561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481204"/>
              </p:ext>
            </p:extLst>
          </p:nvPr>
        </p:nvGraphicFramePr>
        <p:xfrm>
          <a:off x="8327457" y="179118"/>
          <a:ext cx="3568699" cy="2517165"/>
        </p:xfrm>
        <a:graphic>
          <a:graphicData uri="http://schemas.openxmlformats.org/drawingml/2006/table">
            <a:tbl>
              <a:tblPr/>
              <a:tblGrid>
                <a:gridCol w="324427"/>
                <a:gridCol w="2480914"/>
                <a:gridCol w="763358"/>
              </a:tblGrid>
              <a:tr h="177165">
                <a:tc gridSpan="3">
                  <a:txBody>
                    <a:bodyPr/>
                    <a:lstStyle/>
                    <a:p>
                      <a:pPr algn="l" fontAlgn="b"/>
                      <a:r>
                        <a:rPr lang="nl-B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Performance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Brightness (calibrated @ 6500K)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Contrast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w:b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 processing/Gray scale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bit/color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Colors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Dimming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Horizontal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(color shift)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Vertical Viewing Angle (50% brightness)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 Power Consumption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W/sqm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Operating Power Voltage and 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 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Typical LED Lifetime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Performance – Typical LED Lifetime</a:t>
            </a:r>
            <a:endParaRPr lang="nl-BE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09601" y="836613"/>
            <a:ext cx="7573838" cy="230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900" kern="0" dirty="0"/>
              <a:t>Light output of LEDs gradually decreases</a:t>
            </a:r>
          </a:p>
          <a:p>
            <a:r>
              <a:rPr lang="nl-BE" sz="1900" kern="0" dirty="0"/>
              <a:t>Lifetime specification</a:t>
            </a:r>
          </a:p>
          <a:p>
            <a:pPr lvl="1">
              <a:buFontTx/>
            </a:pPr>
            <a:r>
              <a:rPr lang="nl-BE" b="0" kern="0" dirty="0" smtClean="0"/>
              <a:t>Light output drops below 50%</a:t>
            </a:r>
          </a:p>
          <a:p>
            <a:pPr lvl="1">
              <a:buFontTx/>
            </a:pPr>
            <a:r>
              <a:rPr lang="nl-BE" b="0" kern="0" dirty="0" smtClean="0"/>
              <a:t>Used at typical brightness (+/- 30% of maximum)</a:t>
            </a:r>
          </a:p>
          <a:p>
            <a:r>
              <a:rPr lang="nl-BE" sz="1900" kern="0" dirty="0"/>
              <a:t>Barco commonly specifies 100000 hrs</a:t>
            </a:r>
          </a:p>
          <a:p>
            <a:pPr lvl="1">
              <a:buFontTx/>
            </a:pPr>
            <a:r>
              <a:rPr lang="nl-BE" b="0" kern="0" dirty="0" smtClean="0"/>
              <a:t>That is 11,4 years when used 24/7</a:t>
            </a:r>
          </a:p>
          <a:p>
            <a:pPr lvl="1">
              <a:buFontTx/>
            </a:pPr>
            <a:r>
              <a:rPr lang="nl-BE" b="0" kern="0" dirty="0" smtClean="0"/>
              <a:t>In most cases this far exceeds warranty expectations</a:t>
            </a:r>
            <a:endParaRPr lang="nl-BE" b="0" kern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28" y="3132898"/>
            <a:ext cx="4968552" cy="31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36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LED-screen – Basic</a:t>
            </a:r>
            <a:endParaRPr lang="en-US" dirty="0" smtClean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3" y="1044228"/>
            <a:ext cx="7933398" cy="431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Grp="1" noChangeArrowheads="1"/>
          </p:cNvSpPr>
          <p:nvPr>
            <p:ph idx="1"/>
          </p:nvPr>
        </p:nvSpPr>
        <p:spPr>
          <a:xfrm>
            <a:off x="609603" y="4465855"/>
            <a:ext cx="10971213" cy="1424992"/>
          </a:xfrm>
          <a:noFill/>
          <a:ln/>
        </p:spPr>
        <p:txBody>
          <a:bodyPr/>
          <a:lstStyle/>
          <a:p>
            <a:r>
              <a:rPr lang="nl-BE" sz="1500" b="0" dirty="0"/>
              <a:t>Combination of </a:t>
            </a:r>
            <a:r>
              <a:rPr lang="nl-BE" sz="1500" b="0" dirty="0" smtClean="0"/>
              <a:t>a LED Image Processor </a:t>
            </a:r>
            <a:r>
              <a:rPr lang="nl-BE" sz="1500" b="0" dirty="0"/>
              <a:t>and </a:t>
            </a:r>
            <a:r>
              <a:rPr lang="nl-BE" sz="1500" b="0" dirty="0" smtClean="0"/>
              <a:t>an X2O player </a:t>
            </a:r>
            <a:r>
              <a:rPr lang="nl-BE" sz="1500" b="0" dirty="0"/>
              <a:t>results in very compact design</a:t>
            </a:r>
          </a:p>
          <a:p>
            <a:r>
              <a:rPr lang="nl-BE" sz="1500" b="0" dirty="0"/>
              <a:t>All content loaded </a:t>
            </a:r>
            <a:r>
              <a:rPr lang="nl-BE" sz="1500" b="0" dirty="0" smtClean="0"/>
              <a:t>(buffered) on </a:t>
            </a:r>
            <a:r>
              <a:rPr lang="nl-BE" sz="1500" b="0" dirty="0"/>
              <a:t>HardDisk of </a:t>
            </a:r>
            <a:r>
              <a:rPr lang="nl-BE" sz="1500" b="0" dirty="0" smtClean="0"/>
              <a:t>X2O player</a:t>
            </a:r>
            <a:endParaRPr lang="nl-BE" sz="1500" b="0" dirty="0"/>
          </a:p>
          <a:p>
            <a:r>
              <a:rPr lang="nl-BE" sz="1500" b="0" dirty="0"/>
              <a:t>Direct connection to IP-network (through customer network)</a:t>
            </a:r>
          </a:p>
          <a:p>
            <a:r>
              <a:rPr lang="nl-BE" sz="1500" b="0" dirty="0"/>
              <a:t>Remote Management System </a:t>
            </a:r>
            <a:r>
              <a:rPr lang="nl-BE" sz="1500" b="0" dirty="0" smtClean="0"/>
              <a:t>allows </a:t>
            </a:r>
            <a:r>
              <a:rPr lang="nl-BE" sz="1500" b="0" dirty="0"/>
              <a:t>management of several screens</a:t>
            </a:r>
          </a:p>
          <a:p>
            <a:r>
              <a:rPr lang="nl-BE" sz="1500" b="0" dirty="0"/>
              <a:t>AEC allows 24/7 operation in light-sensitive environments (roads, city centers, ...)</a:t>
            </a:r>
            <a:endParaRPr lang="en-US" sz="1500" b="0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LED-screen – DOOH</a:t>
            </a:r>
            <a:endParaRPr lang="en-US" dirty="0" smtClean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9" y="803541"/>
            <a:ext cx="9803423" cy="35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LED-screen – Multiple large screens</a:t>
            </a:r>
            <a:endParaRPr lang="en-US" dirty="0" smtClean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1" y="783480"/>
            <a:ext cx="9370572" cy="55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3" y="188916"/>
            <a:ext cx="10971213" cy="490537"/>
          </a:xfrm>
          <a:prstGeom prst="rect">
            <a:avLst/>
          </a:prstGeom>
        </p:spPr>
        <p:txBody>
          <a:bodyPr lIns="91422" tIns="45710" rIns="91422" bIns="4571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>
              <a:buFontTx/>
            </a:pPr>
            <a:r>
              <a:rPr lang="nl-BE" kern="0" dirty="0" smtClean="0"/>
              <a:t>About color</a:t>
            </a:r>
            <a:endParaRPr lang="nl-BE" kern="0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609599" y="836613"/>
            <a:ext cx="7789863" cy="4536603"/>
          </a:xfrm>
          <a:prstGeom prst="rect">
            <a:avLst/>
          </a:prstGeom>
        </p:spPr>
        <p:txBody>
          <a:bodyPr lIns="91422" tIns="45710" rIns="91422" bIns="4571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600" kern="0" dirty="0"/>
              <a:t>Color is about wavelengths</a:t>
            </a:r>
          </a:p>
          <a:p>
            <a:pPr lvl="1">
              <a:buFontTx/>
            </a:pPr>
            <a:r>
              <a:rPr lang="nl-BE" sz="1500" kern="0" dirty="0"/>
              <a:t>Visible light </a:t>
            </a:r>
            <a:r>
              <a:rPr lang="nl-BE" sz="1500" b="0" kern="0" dirty="0"/>
              <a:t>is a small region of the electromagnetic spectrum</a:t>
            </a:r>
          </a:p>
          <a:p>
            <a:pPr lvl="1">
              <a:buFontTx/>
            </a:pPr>
            <a:r>
              <a:rPr lang="nl-BE" sz="1500" b="0" kern="0" dirty="0"/>
              <a:t>Wavelengths range from 400nm (violet) to 700nm (red)</a:t>
            </a:r>
          </a:p>
          <a:p>
            <a:pPr lvl="1">
              <a:buFontTx/>
            </a:pPr>
            <a:endParaRPr lang="nl-BE" kern="0" dirty="0" smtClean="0"/>
          </a:p>
          <a:p>
            <a:r>
              <a:rPr lang="nl-BE" sz="1600" kern="0" dirty="0"/>
              <a:t>Seeing color is about perception</a:t>
            </a:r>
          </a:p>
          <a:p>
            <a:pPr lvl="1">
              <a:buFontTx/>
            </a:pPr>
            <a:r>
              <a:rPr lang="nl-BE" sz="1500" b="0" kern="0" dirty="0"/>
              <a:t>The </a:t>
            </a:r>
            <a:r>
              <a:rPr lang="nl-BE" sz="1500" kern="0" dirty="0"/>
              <a:t>eye</a:t>
            </a:r>
            <a:r>
              <a:rPr lang="nl-BE" sz="1500" b="0" kern="0" dirty="0"/>
              <a:t> absorbs the light by several receptors</a:t>
            </a:r>
          </a:p>
          <a:p>
            <a:pPr lvl="1">
              <a:buFontTx/>
            </a:pPr>
            <a:r>
              <a:rPr lang="nl-BE" sz="1500" b="0" kern="0" dirty="0"/>
              <a:t>The </a:t>
            </a:r>
            <a:r>
              <a:rPr lang="nl-BE" sz="1500" kern="0" dirty="0"/>
              <a:t>brain</a:t>
            </a:r>
            <a:r>
              <a:rPr lang="nl-BE" sz="1500" b="0" kern="0" dirty="0"/>
              <a:t> translates these ‘measurements’ in color sensation</a:t>
            </a:r>
          </a:p>
          <a:p>
            <a:pPr lvl="1">
              <a:buFontTx/>
            </a:pPr>
            <a:endParaRPr lang="nl-BE" sz="1500" b="0" kern="0" dirty="0"/>
          </a:p>
          <a:p>
            <a:r>
              <a:rPr lang="nl-BE" sz="1600" kern="0" dirty="0"/>
              <a:t>The eye has 2 types of receptors</a:t>
            </a:r>
          </a:p>
          <a:p>
            <a:pPr lvl="1">
              <a:buFontTx/>
            </a:pPr>
            <a:endParaRPr lang="nl-BE" sz="1500" kern="0" dirty="0"/>
          </a:p>
          <a:p>
            <a:pPr lvl="1">
              <a:buFontTx/>
            </a:pPr>
            <a:r>
              <a:rPr lang="nl-BE" sz="1500" kern="0" dirty="0"/>
              <a:t>Rods</a:t>
            </a:r>
            <a:r>
              <a:rPr lang="nl-BE" sz="1500" b="0" kern="0" dirty="0"/>
              <a:t> are </a:t>
            </a:r>
            <a:r>
              <a:rPr lang="en-US" sz="1500" b="0" kern="0" dirty="0"/>
              <a:t>sensitive to low levels of light and do not pickup color</a:t>
            </a:r>
          </a:p>
          <a:p>
            <a:pPr lvl="1">
              <a:buFontTx/>
            </a:pPr>
            <a:endParaRPr lang="nl-BE" sz="1500" kern="0" dirty="0"/>
          </a:p>
          <a:p>
            <a:pPr lvl="1">
              <a:buFontTx/>
            </a:pPr>
            <a:r>
              <a:rPr lang="nl-BE" sz="1500" kern="0" dirty="0"/>
              <a:t>Cones</a:t>
            </a:r>
            <a:r>
              <a:rPr lang="nl-BE" sz="1500" b="0" kern="0" dirty="0"/>
              <a:t> </a:t>
            </a:r>
            <a:r>
              <a:rPr lang="en-US" sz="1500" b="0" kern="0" dirty="0"/>
              <a:t>provide us the ability to sense color and resolve fine detail </a:t>
            </a:r>
          </a:p>
          <a:p>
            <a:pPr lvl="2">
              <a:buFontTx/>
            </a:pPr>
            <a:r>
              <a:rPr lang="nl-BE" sz="1200" kern="0" dirty="0"/>
              <a:t>L</a:t>
            </a:r>
            <a:r>
              <a:rPr lang="nl-BE" sz="1200" b="0" kern="0" dirty="0"/>
              <a:t>: Long wavelenght or called </a:t>
            </a:r>
            <a:r>
              <a:rPr lang="nl-BE" sz="1200" kern="0" dirty="0">
                <a:solidFill>
                  <a:srgbClr val="FF0000"/>
                </a:solidFill>
              </a:rPr>
              <a:t>Red </a:t>
            </a:r>
            <a:r>
              <a:rPr lang="nl-BE" sz="1200" b="0" kern="0" dirty="0"/>
              <a:t>(peak sensitivity at 564nm)</a:t>
            </a:r>
          </a:p>
          <a:p>
            <a:pPr lvl="2">
              <a:buFontTx/>
            </a:pPr>
            <a:r>
              <a:rPr lang="nl-BE" sz="1200" kern="0" dirty="0"/>
              <a:t>M</a:t>
            </a:r>
            <a:r>
              <a:rPr lang="nl-BE" sz="1200" b="0" kern="0" dirty="0"/>
              <a:t>: Mid wavelength or called </a:t>
            </a:r>
            <a:r>
              <a:rPr lang="nl-BE" sz="1200" kern="0" dirty="0">
                <a:solidFill>
                  <a:srgbClr val="008000"/>
                </a:solidFill>
              </a:rPr>
              <a:t>Green </a:t>
            </a:r>
            <a:r>
              <a:rPr lang="nl-BE" sz="1200" b="0" kern="0" dirty="0"/>
              <a:t>(peak sensitivity at 534nm)</a:t>
            </a:r>
          </a:p>
          <a:p>
            <a:pPr lvl="2">
              <a:buFontTx/>
            </a:pPr>
            <a:r>
              <a:rPr lang="nl-BE" sz="1200" kern="0" dirty="0"/>
              <a:t>S</a:t>
            </a:r>
            <a:r>
              <a:rPr lang="nl-BE" sz="1200" b="0" kern="0" dirty="0"/>
              <a:t>: Short wavelenght or called </a:t>
            </a:r>
            <a:r>
              <a:rPr lang="nl-BE" sz="1200" kern="0" dirty="0">
                <a:solidFill>
                  <a:srgbClr val="0000FF"/>
                </a:solidFill>
              </a:rPr>
              <a:t>Blue </a:t>
            </a:r>
            <a:r>
              <a:rPr lang="nl-BE" sz="1200" b="0" kern="0" dirty="0"/>
              <a:t>(peak sensitivity at 420nm)</a:t>
            </a:r>
            <a:endParaRPr lang="en-US" sz="1200" b="0" kern="0" dirty="0"/>
          </a:p>
        </p:txBody>
      </p:sp>
      <p:pic>
        <p:nvPicPr>
          <p:cNvPr id="1030" name="Picture 6" descr="http://local.content.compendiumblog.com/uploads/user/2af9dc1d-8541-42e4-a91f-6aaf97caf33a/4844a17e-a4fb-4018-9d3a-31dc846044ee/Visible%20spectrum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041" y="260648"/>
            <a:ext cx="4199437" cy="254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2.bp.blogspot.com/_qTysZwPmcac/TToJw_WAtOI/AAAAAAAAADk/whbZmPcNlno/s1600/550px-Cone-response.jp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74" y="3068962"/>
            <a:ext cx="3979404" cy="2503407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0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743703" y="1196977"/>
            <a:ext cx="4837113" cy="4537075"/>
          </a:xfrm>
        </p:spPr>
        <p:txBody>
          <a:bodyPr/>
          <a:lstStyle/>
          <a:p>
            <a:r>
              <a:rPr lang="nl-BE" dirty="0" smtClean="0"/>
              <a:t>Network connection can not be provided by Barco</a:t>
            </a:r>
          </a:p>
          <a:p>
            <a:r>
              <a:rPr lang="nl-BE" dirty="0" smtClean="0"/>
              <a:t>Examples (see left images)</a:t>
            </a:r>
          </a:p>
          <a:p>
            <a:pPr lvl="1"/>
            <a:r>
              <a:rPr lang="nl-BE" dirty="0" smtClean="0"/>
              <a:t>Telenet home network</a:t>
            </a:r>
          </a:p>
          <a:p>
            <a:pPr lvl="1"/>
            <a:r>
              <a:rPr lang="nl-BE" dirty="0" smtClean="0"/>
              <a:t>ClearChannel/Cemusa 3G</a:t>
            </a:r>
          </a:p>
          <a:p>
            <a:r>
              <a:rPr lang="nl-BE" dirty="0" smtClean="0"/>
              <a:t>Fiber also possible</a:t>
            </a:r>
          </a:p>
          <a:p>
            <a:pPr lvl="1"/>
            <a:r>
              <a:rPr lang="nl-BE" dirty="0" smtClean="0"/>
              <a:t>although less common for multiple DOOH screens</a:t>
            </a:r>
            <a:endParaRPr lang="en-US" dirty="0" smtClean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LED-screen – DOOH – Connection to network</a:t>
            </a:r>
            <a:endParaRPr lang="en-US" dirty="0" smtClean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3" y="1133338"/>
            <a:ext cx="6443074" cy="459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2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Signal transmission: </a:t>
            </a:r>
            <a:r>
              <a:rPr lang="nl-BE" dirty="0" smtClean="0"/>
              <a:t>Fiber u</a:t>
            </a:r>
            <a:r>
              <a:rPr lang="nl-BE" dirty="0" smtClean="0"/>
              <a:t>sing </a:t>
            </a:r>
            <a:r>
              <a:rPr lang="nl-BE" dirty="0" smtClean="0"/>
              <a:t>patch cables</a:t>
            </a:r>
            <a:endParaRPr lang="en-US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420" y="980731"/>
            <a:ext cx="9484321" cy="488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2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3372108"/>
            <a:ext cx="7483841" cy="2993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2" name="Rectangle 6"/>
          <p:cNvSpPr>
            <a:spLocks noGrp="1" noChangeArrowheads="1"/>
          </p:cNvSpPr>
          <p:nvPr>
            <p:ph idx="1"/>
          </p:nvPr>
        </p:nvSpPr>
        <p:spPr>
          <a:xfrm>
            <a:off x="609600" y="836616"/>
            <a:ext cx="9518650" cy="3383692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nl-BE" dirty="0" smtClean="0"/>
              <a:t>This approach can be cost saver for</a:t>
            </a:r>
          </a:p>
          <a:p>
            <a:pPr lvl="1">
              <a:lnSpc>
                <a:spcPct val="90000"/>
              </a:lnSpc>
            </a:pPr>
            <a:r>
              <a:rPr lang="nl-BE" dirty="0" smtClean="0"/>
              <a:t>Double sided screens</a:t>
            </a:r>
          </a:p>
          <a:p>
            <a:pPr lvl="1">
              <a:lnSpc>
                <a:spcPct val="90000"/>
              </a:lnSpc>
            </a:pPr>
            <a:r>
              <a:rPr lang="nl-BE" dirty="0" smtClean="0"/>
              <a:t>Cubes</a:t>
            </a:r>
          </a:p>
          <a:p>
            <a:pPr>
              <a:lnSpc>
                <a:spcPct val="90000"/>
              </a:lnSpc>
            </a:pPr>
            <a:r>
              <a:rPr lang="nl-BE" dirty="0" smtClean="0"/>
              <a:t>Distance between screens is limited to maximum cable lenght</a:t>
            </a:r>
          </a:p>
          <a:p>
            <a:pPr lvl="1">
              <a:lnSpc>
                <a:spcPct val="90000"/>
              </a:lnSpc>
            </a:pPr>
            <a:r>
              <a:rPr lang="nl-BE" dirty="0" smtClean="0"/>
              <a:t>DVI:		appx. 4 meter</a:t>
            </a:r>
          </a:p>
          <a:p>
            <a:pPr lvl="1">
              <a:lnSpc>
                <a:spcPct val="90000"/>
              </a:lnSpc>
            </a:pPr>
            <a:r>
              <a:rPr lang="nl-BE" dirty="0" smtClean="0"/>
              <a:t>NNI:		appx. 10 meter</a:t>
            </a:r>
          </a:p>
          <a:p>
            <a:pPr lvl="1">
              <a:lnSpc>
                <a:spcPct val="90000"/>
              </a:lnSpc>
            </a:pPr>
            <a:r>
              <a:rPr lang="nl-BE" dirty="0" smtClean="0"/>
              <a:t>VVI:		appx. 60 meter</a:t>
            </a:r>
          </a:p>
          <a:p>
            <a:pPr lvl="1">
              <a:lnSpc>
                <a:spcPct val="90000"/>
              </a:lnSpc>
            </a:pPr>
            <a:r>
              <a:rPr lang="nl-BE" dirty="0" smtClean="0"/>
              <a:t>Inifinipix</a:t>
            </a:r>
            <a:r>
              <a:rPr lang="nl-BE" baseline="30000" dirty="0" smtClean="0"/>
              <a:t>TM</a:t>
            </a:r>
            <a:r>
              <a:rPr lang="nl-BE" dirty="0" smtClean="0"/>
              <a:t>:	appx. 60 meter</a:t>
            </a:r>
          </a:p>
          <a:p>
            <a:pPr>
              <a:lnSpc>
                <a:spcPct val="90000"/>
              </a:lnSpc>
            </a:pPr>
            <a:r>
              <a:rPr lang="nl-BE" dirty="0" smtClean="0"/>
              <a:t>Only one AEC can be used</a:t>
            </a:r>
          </a:p>
          <a:p>
            <a:pPr lvl="1">
              <a:lnSpc>
                <a:spcPct val="90000"/>
              </a:lnSpc>
            </a:pPr>
            <a:r>
              <a:rPr lang="nl-BE" dirty="0" smtClean="0"/>
              <a:t>not AEC for V-series</a:t>
            </a:r>
          </a:p>
          <a:p>
            <a:pPr lvl="1">
              <a:lnSpc>
                <a:spcPct val="90000"/>
              </a:lnSpc>
            </a:pPr>
            <a:r>
              <a:rPr lang="nl-BE" dirty="0" smtClean="0"/>
              <a:t>Inifinipix</a:t>
            </a:r>
            <a:r>
              <a:rPr lang="nl-BE" baseline="30000" dirty="0" smtClean="0"/>
              <a:t>TM</a:t>
            </a:r>
            <a:r>
              <a:rPr lang="nl-BE" dirty="0" smtClean="0"/>
              <a:t> allows more than one AEC controlled via NM100</a:t>
            </a:r>
          </a:p>
          <a:p>
            <a:pPr>
              <a:lnSpc>
                <a:spcPct val="90000"/>
              </a:lnSpc>
            </a:pPr>
            <a:r>
              <a:rPr lang="nl-BE" dirty="0" smtClean="0"/>
              <a:t>LED Image Processor maps images on correct tiles</a:t>
            </a:r>
            <a:endParaRPr lang="en-US" dirty="0" smtClean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Image processing: Multiple screens with 1 input/1 output</a:t>
            </a:r>
            <a:endParaRPr lang="en-US" smtClean="0"/>
          </a:p>
        </p:txBody>
      </p:sp>
      <p:sp>
        <p:nvSpPr>
          <p:cNvPr id="2" name="Right Brace 1"/>
          <p:cNvSpPr/>
          <p:nvPr/>
        </p:nvSpPr>
        <p:spPr bwMode="auto">
          <a:xfrm>
            <a:off x="5222631" y="2039815"/>
            <a:ext cx="167054" cy="975947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39153" y="2373899"/>
            <a:ext cx="3851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smtClean="0">
                <a:solidFill>
                  <a:schemeClr val="tx1"/>
                </a:solidFill>
              </a:rPr>
              <a:t>Can be extended over fiber in most cases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7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3" y="712178"/>
            <a:ext cx="9065652" cy="5375948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593859" y="4293096"/>
            <a:ext cx="5400676" cy="1295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nl-BE" dirty="0" smtClean="0">
                <a:solidFill>
                  <a:srgbClr val="0000FF"/>
                </a:solidFill>
              </a:rPr>
              <a:t>For almost half of the price</a:t>
            </a:r>
          </a:p>
          <a:p>
            <a:pPr lvl="1">
              <a:buFontTx/>
              <a:buNone/>
            </a:pPr>
            <a:r>
              <a:rPr lang="nl-BE" dirty="0" smtClean="0">
                <a:solidFill>
                  <a:srgbClr val="0000FF"/>
                </a:solidFill>
              </a:rPr>
              <a:t>More inputs to your screen</a:t>
            </a:r>
          </a:p>
          <a:p>
            <a:pPr lvl="1">
              <a:buFontTx/>
              <a:buNone/>
            </a:pPr>
            <a:r>
              <a:rPr lang="nl-BE" dirty="0" smtClean="0">
                <a:solidFill>
                  <a:srgbClr val="0000FF"/>
                </a:solidFill>
              </a:rPr>
              <a:t>More control of your inputs</a:t>
            </a:r>
          </a:p>
          <a:p>
            <a:pPr lvl="1">
              <a:buFontTx/>
              <a:buNone/>
            </a:pPr>
            <a:r>
              <a:rPr lang="nl-BE" dirty="0" smtClean="0">
                <a:solidFill>
                  <a:srgbClr val="0000FF"/>
                </a:solidFill>
              </a:rPr>
              <a:t>Smoother transitions between inputs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Image processing: Combining multiple inputs to one screen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663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3" y="1331915"/>
            <a:ext cx="11377613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143253" y="1341440"/>
            <a:ext cx="5040313" cy="2592387"/>
          </a:xfrm>
        </p:spPr>
        <p:txBody>
          <a:bodyPr/>
          <a:lstStyle/>
          <a:p>
            <a:r>
              <a:rPr lang="nl-BE" sz="1900" dirty="0"/>
              <a:t>PiP allows overlay</a:t>
            </a:r>
          </a:p>
          <a:p>
            <a:r>
              <a:rPr lang="nl-BE" sz="1900" dirty="0"/>
              <a:t>Video effects available</a:t>
            </a:r>
          </a:p>
          <a:p>
            <a:r>
              <a:rPr lang="nl-BE" sz="1900" dirty="0"/>
              <a:t>Multiple inputs available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Image processing: Practical example -&gt; Scoreboard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8861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Afbeelding 4" descr="barcoSTA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kstvak 3"/>
          <p:cNvSpPr txBox="1">
            <a:spLocks noChangeArrowheads="1"/>
          </p:cNvSpPr>
          <p:nvPr/>
        </p:nvSpPr>
        <p:spPr bwMode="auto">
          <a:xfrm>
            <a:off x="0" y="4708527"/>
            <a:ext cx="12190413" cy="56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34" tIns="48366" rIns="96734" bIns="48366">
            <a:spAutoFit/>
          </a:bodyPr>
          <a:lstStyle>
            <a:lvl1pPr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1031875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defRPr sz="24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1031875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defRPr sz="24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1031875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defRPr sz="24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1031875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defRPr sz="2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3100" b="0">
                <a:solidFill>
                  <a:schemeClr val="bg1"/>
                </a:solidFill>
                <a:latin typeface="Verdana" pitchFamily="34" charset="0"/>
                <a:cs typeface="Arial" charset="0"/>
              </a:rPr>
              <a:t>Questions &amp; Answers</a:t>
            </a:r>
          </a:p>
        </p:txBody>
      </p:sp>
      <p:pic>
        <p:nvPicPr>
          <p:cNvPr id="23557" name="Picture 4" descr="LiveDots logo 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t="17860" r="2722" b="23277"/>
          <a:stretch>
            <a:fillRect/>
          </a:stretch>
        </p:blipFill>
        <p:spPr bwMode="auto">
          <a:xfrm>
            <a:off x="4799012" y="3573465"/>
            <a:ext cx="3024188" cy="94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kstvak 3"/>
          <p:cNvSpPr txBox="1">
            <a:spLocks noChangeArrowheads="1"/>
          </p:cNvSpPr>
          <p:nvPr/>
        </p:nvSpPr>
        <p:spPr bwMode="auto">
          <a:xfrm>
            <a:off x="0" y="765176"/>
            <a:ext cx="12190413" cy="56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34" tIns="48366" rIns="96734" bIns="48366">
            <a:spAutoFit/>
          </a:bodyPr>
          <a:lstStyle>
            <a:lvl1pPr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1031875" eaLnBrk="0" hangingPunct="0">
              <a:defRPr sz="24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1031875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defRPr sz="24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1031875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defRPr sz="24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1031875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defRPr sz="24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1031875" eaLnBrk="0" fontAlgn="base" hangingPunct="0">
              <a:spcBef>
                <a:spcPct val="50000"/>
              </a:spcBef>
              <a:spcAft>
                <a:spcPct val="0"/>
              </a:spcAft>
              <a:buFont typeface="Wingdings" pitchFamily="2" charset="2"/>
              <a:defRPr sz="24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3100" b="0">
                <a:solidFill>
                  <a:schemeClr val="bg1"/>
                </a:solidFill>
                <a:latin typeface="Verdana" pitchFamily="34" charset="0"/>
                <a:cs typeface="Arial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2843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3" y="188916"/>
            <a:ext cx="10971213" cy="490537"/>
          </a:xfrm>
          <a:prstGeom prst="rect">
            <a:avLst/>
          </a:prstGeom>
        </p:spPr>
        <p:txBody>
          <a:bodyPr lIns="91422" tIns="45710" rIns="91422" bIns="4571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>
              <a:buFontTx/>
            </a:pPr>
            <a:r>
              <a:rPr lang="nl-BE" kern="0" dirty="0" smtClean="0"/>
              <a:t>About color</a:t>
            </a:r>
            <a:endParaRPr lang="nl-BE" kern="0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609600" y="842325"/>
            <a:ext cx="10886208" cy="5256683"/>
          </a:xfrm>
          <a:prstGeom prst="rect">
            <a:avLst/>
          </a:prstGeom>
        </p:spPr>
        <p:txBody>
          <a:bodyPr lIns="91422" tIns="45710" rIns="91422" bIns="4571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600" kern="0" dirty="0"/>
              <a:t>A color can be created by mixing 3 primary colors</a:t>
            </a:r>
          </a:p>
          <a:p>
            <a:pPr lvl="1">
              <a:buFontTx/>
            </a:pPr>
            <a:r>
              <a:rPr lang="nl-BE" sz="1500" b="0" kern="0" dirty="0"/>
              <a:t>Additive mixing of </a:t>
            </a:r>
            <a:r>
              <a:rPr lang="nl-BE" sz="1500" i="1" kern="0" dirty="0"/>
              <a:t>several</a:t>
            </a:r>
            <a:r>
              <a:rPr lang="nl-BE" sz="1500" b="0" kern="0" dirty="0"/>
              <a:t> wavelenghts can give the same perception as a pure color of one </a:t>
            </a:r>
            <a:r>
              <a:rPr lang="nl-BE" sz="1500" i="1" kern="0" dirty="0"/>
              <a:t>single</a:t>
            </a:r>
            <a:r>
              <a:rPr lang="nl-BE" sz="1500" b="0" kern="0" dirty="0"/>
              <a:t> wavelenght</a:t>
            </a:r>
          </a:p>
          <a:p>
            <a:pPr lvl="1">
              <a:buFontTx/>
            </a:pPr>
            <a:r>
              <a:rPr lang="nl-BE" sz="1500" b="0" kern="0" dirty="0"/>
              <a:t>The exact quantity of </a:t>
            </a:r>
            <a:r>
              <a:rPr lang="nl-BE" sz="1500" kern="0" dirty="0">
                <a:solidFill>
                  <a:srgbClr val="FF0000"/>
                </a:solidFill>
              </a:rPr>
              <a:t>Red</a:t>
            </a:r>
            <a:r>
              <a:rPr lang="nl-BE" sz="1500" b="0" kern="0" dirty="0"/>
              <a:t>, </a:t>
            </a:r>
            <a:r>
              <a:rPr lang="nl-BE" sz="1500" kern="0" dirty="0">
                <a:solidFill>
                  <a:srgbClr val="00B050"/>
                </a:solidFill>
              </a:rPr>
              <a:t>Green</a:t>
            </a:r>
            <a:r>
              <a:rPr lang="nl-BE" sz="1500" b="0" kern="0" dirty="0">
                <a:solidFill>
                  <a:srgbClr val="00B050"/>
                </a:solidFill>
              </a:rPr>
              <a:t> </a:t>
            </a:r>
            <a:r>
              <a:rPr lang="nl-BE" sz="1500" b="0" kern="0" dirty="0"/>
              <a:t>and </a:t>
            </a:r>
            <a:r>
              <a:rPr lang="nl-BE" sz="1500" kern="0" dirty="0">
                <a:solidFill>
                  <a:srgbClr val="0000FF"/>
                </a:solidFill>
              </a:rPr>
              <a:t>Blue</a:t>
            </a:r>
            <a:r>
              <a:rPr lang="nl-BE" sz="1500" b="0" kern="0" dirty="0"/>
              <a:t> (the primaries) needed to create another pure color has been measured by means of an experiment</a:t>
            </a:r>
          </a:p>
          <a:p>
            <a:r>
              <a:rPr lang="nl-BE" sz="1600" kern="0" dirty="0"/>
              <a:t>The result is the CIE 1931 Color Space</a:t>
            </a:r>
          </a:p>
        </p:txBody>
      </p:sp>
      <p:pic>
        <p:nvPicPr>
          <p:cNvPr id="2054" name="Picture 6" descr="http://upload.wikimedia.org/wikipedia/commons/thumb/3/3b/CIE1931xy_blank.svg/500px-CIE1931xy_blank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57" y="2636912"/>
            <a:ext cx="2475914" cy="262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78" y="2458221"/>
            <a:ext cx="2206971" cy="29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 bwMode="auto">
          <a:xfrm>
            <a:off x="4214567" y="3709307"/>
            <a:ext cx="705916" cy="484632"/>
          </a:xfrm>
          <a:prstGeom prst="rightArrow">
            <a:avLst/>
          </a:prstGeom>
          <a:solidFill>
            <a:srgbClr val="4F555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7542643" y="3709307"/>
            <a:ext cx="705916" cy="484632"/>
          </a:xfrm>
          <a:prstGeom prst="rightArrow">
            <a:avLst/>
          </a:prstGeom>
          <a:solidFill>
            <a:srgbClr val="4F5557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624" y="5445025"/>
            <a:ext cx="1301959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600" dirty="0">
                <a:solidFill>
                  <a:schemeClr val="accent4"/>
                </a:solidFill>
              </a:rPr>
              <a:t>Experiment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4474" y="5445027"/>
            <a:ext cx="1792479" cy="58477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pPr algn="ctr"/>
            <a:r>
              <a:rPr lang="nl-BE" sz="1600" dirty="0">
                <a:solidFill>
                  <a:schemeClr val="accent4"/>
                </a:solidFill>
              </a:rPr>
              <a:t>Mapping of </a:t>
            </a:r>
            <a:r>
              <a:rPr lang="nl-BE" sz="1600" dirty="0">
                <a:solidFill>
                  <a:srgbClr val="FF0000"/>
                </a:solidFill>
              </a:rPr>
              <a:t>R</a:t>
            </a:r>
            <a:r>
              <a:rPr lang="nl-BE" sz="1600" dirty="0">
                <a:solidFill>
                  <a:srgbClr val="00B050"/>
                </a:solidFill>
              </a:rPr>
              <a:t>G</a:t>
            </a:r>
            <a:r>
              <a:rPr lang="nl-BE" sz="1600" dirty="0">
                <a:solidFill>
                  <a:srgbClr val="0000FF"/>
                </a:solidFill>
              </a:rPr>
              <a:t>B</a:t>
            </a:r>
            <a:r>
              <a:rPr lang="nl-BE" sz="1600" dirty="0">
                <a:solidFill>
                  <a:schemeClr val="accent4"/>
                </a:solidFill>
              </a:rPr>
              <a:t/>
            </a:r>
            <a:br>
              <a:rPr lang="nl-BE" sz="1600" dirty="0">
                <a:solidFill>
                  <a:schemeClr val="accent4"/>
                </a:solidFill>
              </a:rPr>
            </a:br>
            <a:r>
              <a:rPr lang="nl-BE" sz="1600" dirty="0">
                <a:solidFill>
                  <a:schemeClr val="accent4"/>
                </a:solidFill>
              </a:rPr>
              <a:t>for each col</a:t>
            </a:r>
            <a:r>
              <a:rPr lang="nl-BE" sz="1600" b="0" dirty="0">
                <a:solidFill>
                  <a:schemeClr val="accent4"/>
                </a:solidFill>
              </a:rPr>
              <a:t>o</a:t>
            </a:r>
            <a:r>
              <a:rPr lang="nl-BE" sz="1600" dirty="0">
                <a:solidFill>
                  <a:schemeClr val="accent4"/>
                </a:solidFill>
              </a:rPr>
              <a:t>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75857" y="5445025"/>
            <a:ext cx="2236512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pPr algn="ctr"/>
            <a:r>
              <a:rPr lang="nl-BE" sz="1600" dirty="0">
                <a:solidFill>
                  <a:schemeClr val="accent4"/>
                </a:solidFill>
              </a:rPr>
              <a:t>CIE 1931 color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3" y="2515101"/>
            <a:ext cx="3237532" cy="2873043"/>
          </a:xfrm>
          <a:prstGeom prst="rect">
            <a:avLst/>
          </a:prstGeom>
        </p:spPr>
      </p:pic>
      <p:pic>
        <p:nvPicPr>
          <p:cNvPr id="1026" name="Picture 2" descr="File:AdditiveColor.sv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206" y="74618"/>
            <a:ext cx="1050801" cy="10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25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7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3" y="188916"/>
            <a:ext cx="10971213" cy="490537"/>
          </a:xfrm>
          <a:prstGeom prst="rect">
            <a:avLst/>
          </a:prstGeom>
        </p:spPr>
        <p:txBody>
          <a:bodyPr lIns="91422" tIns="45710" rIns="91422" bIns="4571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>
              <a:buFontTx/>
            </a:pPr>
            <a:r>
              <a:rPr lang="nl-BE" kern="0" dirty="0" smtClean="0"/>
              <a:t>About color</a:t>
            </a:r>
            <a:endParaRPr lang="nl-BE" kern="0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609599" y="842325"/>
            <a:ext cx="6565727" cy="5178963"/>
          </a:xfrm>
          <a:prstGeom prst="rect">
            <a:avLst/>
          </a:prstGeom>
        </p:spPr>
        <p:txBody>
          <a:bodyPr lIns="91422" tIns="45710" rIns="91422" bIns="4571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600" kern="0" dirty="0"/>
              <a:t>The CIE 1931 color space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This shows a full plot of all colors that the human eye can see</a:t>
            </a:r>
          </a:p>
          <a:p>
            <a:pPr lvl="1">
              <a:buFontTx/>
            </a:pPr>
            <a:r>
              <a:rPr lang="nl-BE" sz="1500" b="0" kern="0" dirty="0"/>
              <a:t>The outer curved boundary is the monochromatic locus</a:t>
            </a:r>
          </a:p>
          <a:p>
            <a:pPr lvl="1">
              <a:buFontTx/>
            </a:pPr>
            <a:r>
              <a:rPr lang="nl-BE" sz="1500" b="0" kern="0" dirty="0"/>
              <a:t>The White Point D65 is white at color temperature of 6500K</a:t>
            </a:r>
          </a:p>
          <a:p>
            <a:pPr lvl="1">
              <a:buFontTx/>
            </a:pPr>
            <a:endParaRPr lang="nl-BE" sz="1500" b="0" kern="0" dirty="0"/>
          </a:p>
          <a:p>
            <a:r>
              <a:rPr lang="nl-BE" sz="1600" kern="0" dirty="0"/>
              <a:t>A color gamut is a section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The boundaries are defined by its primary colors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Several gamuts exist, such as HDTV, NTSC, EBU, LED, ...</a:t>
            </a:r>
            <a:endParaRPr lang="nl-BE" sz="1200" kern="0" dirty="0"/>
          </a:p>
          <a:p>
            <a:pPr lvl="2">
              <a:buFontTx/>
              <a:buChar char="–"/>
            </a:pPr>
            <a:r>
              <a:rPr lang="nl-BE" sz="1200" kern="0" dirty="0"/>
              <a:t>CRT:</a:t>
            </a:r>
            <a:r>
              <a:rPr lang="nl-BE" sz="1200" b="0" kern="0" dirty="0"/>
              <a:t> depending on the colors of the phosphors of the monitor</a:t>
            </a:r>
          </a:p>
          <a:p>
            <a:pPr lvl="2">
              <a:buFontTx/>
              <a:buChar char="–"/>
            </a:pPr>
            <a:r>
              <a:rPr lang="nl-BE" sz="1200" kern="0" dirty="0"/>
              <a:t>HDTV:</a:t>
            </a:r>
            <a:r>
              <a:rPr lang="nl-BE" sz="1200" b="0" kern="0" dirty="0"/>
              <a:t> uses the sRGB color gamut based on CRT</a:t>
            </a:r>
          </a:p>
          <a:p>
            <a:pPr lvl="2">
              <a:buFontTx/>
              <a:buChar char="–"/>
            </a:pPr>
            <a:r>
              <a:rPr lang="nl-BE" sz="1200" kern="0" dirty="0"/>
              <a:t>LED:</a:t>
            </a:r>
            <a:r>
              <a:rPr lang="nl-BE" sz="1200" b="0" kern="0" dirty="0"/>
              <a:t> depending on the colors of the Red, Green and Blue led used</a:t>
            </a:r>
          </a:p>
          <a:p>
            <a:endParaRPr lang="nl-BE" sz="1600" kern="0" dirty="0"/>
          </a:p>
          <a:p>
            <a:r>
              <a:rPr lang="nl-BE" sz="1600" kern="0" dirty="0"/>
              <a:t>The larger the gamut, the more saturated the colors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A device that is able to reproduce the entire visible color space is still an unrealized goal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LED screens have a very large gamut =&gt; more saturation</a:t>
            </a:r>
          </a:p>
          <a:p>
            <a:pPr lvl="2">
              <a:buFontTx/>
              <a:buChar char="–"/>
            </a:pPr>
            <a:r>
              <a:rPr lang="nl-BE" sz="1200" b="0" kern="0" dirty="0"/>
              <a:t>That’s why LED is sometimes preferred over projection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667" y="620688"/>
            <a:ext cx="515522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410" y="163087"/>
            <a:ext cx="1642290" cy="109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00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9603" y="188916"/>
            <a:ext cx="10971213" cy="490537"/>
          </a:xfrm>
          <a:prstGeom prst="rect">
            <a:avLst/>
          </a:prstGeom>
        </p:spPr>
        <p:txBody>
          <a:bodyPr lIns="91422" tIns="45710" rIns="91422" bIns="4571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>
              <a:buFontTx/>
            </a:pPr>
            <a:r>
              <a:rPr lang="nl-BE" kern="0" dirty="0" smtClean="0"/>
              <a:t>About color</a:t>
            </a:r>
            <a:endParaRPr lang="nl-BE" kern="0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5353052" y="842402"/>
            <a:ext cx="6315075" cy="4200940"/>
          </a:xfrm>
          <a:prstGeom prst="rect">
            <a:avLst/>
          </a:prstGeom>
        </p:spPr>
        <p:txBody>
          <a:bodyPr lIns="91422" tIns="45710" rIns="91422" bIns="4571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600" kern="0" dirty="0"/>
              <a:t>The color of each pixel is defined by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Amount of light emitted by the </a:t>
            </a:r>
            <a:r>
              <a:rPr lang="nl-BE" sz="1500" kern="0" dirty="0">
                <a:solidFill>
                  <a:srgbClr val="FF0000"/>
                </a:solidFill>
              </a:rPr>
              <a:t>Red</a:t>
            </a:r>
            <a:r>
              <a:rPr lang="nl-BE" sz="1500" b="0" kern="0" dirty="0"/>
              <a:t> LED </a:t>
            </a:r>
            <a:r>
              <a:rPr lang="nl-BE" sz="1500" kern="0" dirty="0">
                <a:solidFill>
                  <a:srgbClr val="FF0000"/>
                </a:solidFill>
              </a:rPr>
              <a:t>(r)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Amount of light emitted by the </a:t>
            </a:r>
            <a:r>
              <a:rPr lang="nl-BE" sz="1500" kern="0" dirty="0">
                <a:solidFill>
                  <a:srgbClr val="00B050"/>
                </a:solidFill>
              </a:rPr>
              <a:t>Green</a:t>
            </a:r>
            <a:r>
              <a:rPr lang="nl-BE" sz="1500" b="0" kern="0" dirty="0"/>
              <a:t> LED </a:t>
            </a:r>
            <a:r>
              <a:rPr lang="nl-BE" sz="1500" kern="0" dirty="0">
                <a:solidFill>
                  <a:srgbClr val="00B050"/>
                </a:solidFill>
              </a:rPr>
              <a:t>(g)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Amount of light emitted by the </a:t>
            </a:r>
            <a:r>
              <a:rPr lang="nl-BE" sz="1500" kern="0" dirty="0">
                <a:solidFill>
                  <a:srgbClr val="0000FF"/>
                </a:solidFill>
              </a:rPr>
              <a:t>Blue</a:t>
            </a:r>
            <a:r>
              <a:rPr lang="nl-BE" sz="1500" b="0" kern="0" dirty="0"/>
              <a:t> LED </a:t>
            </a:r>
            <a:r>
              <a:rPr lang="nl-BE" sz="1500" kern="0" dirty="0">
                <a:solidFill>
                  <a:srgbClr val="0000FF"/>
                </a:solidFill>
              </a:rPr>
              <a:t>(b)</a:t>
            </a:r>
          </a:p>
          <a:p>
            <a:r>
              <a:rPr lang="nl-BE" sz="1600" kern="0" dirty="0"/>
              <a:t>But each LED has some tolerances on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Wavelength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(x,y) coordinates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Luminous Intensity</a:t>
            </a:r>
          </a:p>
          <a:p>
            <a:r>
              <a:rPr lang="nl-BE" sz="1600" kern="0" dirty="0"/>
              <a:t>This means that for another pixel, with the same values of </a:t>
            </a:r>
            <a:r>
              <a:rPr lang="nl-BE" sz="1600" kern="0" dirty="0">
                <a:solidFill>
                  <a:srgbClr val="FF0000"/>
                </a:solidFill>
              </a:rPr>
              <a:t>(r)</a:t>
            </a:r>
            <a:r>
              <a:rPr lang="nl-BE" sz="1600" kern="0" dirty="0"/>
              <a:t>, </a:t>
            </a:r>
            <a:r>
              <a:rPr lang="nl-BE" sz="1600" kern="0" dirty="0">
                <a:solidFill>
                  <a:srgbClr val="00B050"/>
                </a:solidFill>
              </a:rPr>
              <a:t>(g)</a:t>
            </a:r>
            <a:r>
              <a:rPr lang="nl-BE" sz="1600" kern="0" dirty="0"/>
              <a:t> and </a:t>
            </a:r>
            <a:r>
              <a:rPr lang="nl-BE" sz="1600" kern="0" dirty="0">
                <a:solidFill>
                  <a:srgbClr val="0000FF"/>
                </a:solidFill>
              </a:rPr>
              <a:t>(b)</a:t>
            </a:r>
            <a:r>
              <a:rPr lang="nl-BE" sz="1600" kern="0" dirty="0"/>
              <a:t> a different color might be shown</a:t>
            </a:r>
          </a:p>
          <a:p>
            <a:r>
              <a:rPr lang="nl-BE" sz="1600" kern="0" dirty="0"/>
              <a:t>The solution to this problem is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Reduce tolerances by carefully selecting the LEDs</a:t>
            </a:r>
          </a:p>
          <a:p>
            <a:pPr lvl="2">
              <a:buFontTx/>
              <a:buChar char="–"/>
            </a:pPr>
            <a:r>
              <a:rPr lang="nl-BE" sz="1200" b="0" kern="0" dirty="0"/>
              <a:t>This is also called ‘ranking’ or ‘binning’</a:t>
            </a:r>
          </a:p>
          <a:p>
            <a:pPr lvl="2">
              <a:buFontTx/>
              <a:buChar char="–"/>
            </a:pPr>
            <a:r>
              <a:rPr lang="nl-BE" sz="1200" b="0" kern="0" dirty="0"/>
              <a:t>The narrower the selection is, the more expensive the LEDs are</a:t>
            </a:r>
          </a:p>
          <a:p>
            <a:pPr lvl="1">
              <a:buFontTx/>
              <a:buChar char="–"/>
            </a:pPr>
            <a:r>
              <a:rPr lang="nl-BE" sz="1500" b="0" kern="0" dirty="0"/>
              <a:t>Calibration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9" y="761899"/>
            <a:ext cx="4977083" cy="5280509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 bwMode="auto">
          <a:xfrm>
            <a:off x="3930778" y="2060848"/>
            <a:ext cx="360000" cy="360000"/>
          </a:xfrm>
          <a:prstGeom prst="ellipse">
            <a:avLst/>
          </a:prstGeom>
          <a:solidFill>
            <a:srgbClr val="FFB1E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1914526" y="3906667"/>
            <a:ext cx="1301096" cy="131779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1846736" y="3762649"/>
            <a:ext cx="1080119" cy="117584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 flipV="1">
            <a:off x="3214885" y="3906666"/>
            <a:ext cx="1516659" cy="10098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 flipH="1" flipV="1">
            <a:off x="2926855" y="3762650"/>
            <a:ext cx="1511797" cy="7830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/>
          <p:cNvSpPr/>
          <p:nvPr/>
        </p:nvSpPr>
        <p:spPr bwMode="auto">
          <a:xfrm>
            <a:off x="3700648" y="2060848"/>
            <a:ext cx="360000" cy="360000"/>
          </a:xfrm>
          <a:prstGeom prst="ellipse">
            <a:avLst/>
          </a:prstGeom>
          <a:solidFill>
            <a:srgbClr val="FADA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cxnSp>
        <p:nvCxnSpPr>
          <p:cNvPr id="66" name="Straight Connector 65"/>
          <p:cNvCxnSpPr/>
          <p:nvPr/>
        </p:nvCxnSpPr>
        <p:spPr bwMode="auto">
          <a:xfrm flipH="1">
            <a:off x="3266538" y="2420889"/>
            <a:ext cx="775056" cy="14013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3718944" y="1916832"/>
            <a:ext cx="914400" cy="914400"/>
          </a:xfrm>
          <a:prstGeom prst="straightConnector1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/>
          <p:nvPr/>
        </p:nvCxnSpPr>
        <p:spPr bwMode="auto">
          <a:xfrm flipH="1">
            <a:off x="2998862" y="2399797"/>
            <a:ext cx="775056" cy="129084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6" name="Group 135"/>
          <p:cNvGrpSpPr/>
          <p:nvPr/>
        </p:nvGrpSpPr>
        <p:grpSpPr>
          <a:xfrm>
            <a:off x="1708946" y="1728788"/>
            <a:ext cx="722313" cy="752475"/>
            <a:chOff x="1708943" y="1728787"/>
            <a:chExt cx="722313" cy="752474"/>
          </a:xfrm>
        </p:grpSpPr>
        <p:pic>
          <p:nvPicPr>
            <p:cNvPr id="185" name="Picture 184" descr="Screen Clippi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943" y="1728787"/>
              <a:ext cx="645801" cy="752474"/>
            </a:xfrm>
            <a:prstGeom prst="rect">
              <a:avLst/>
            </a:prstGeom>
          </p:spPr>
        </p:pic>
        <p:cxnSp>
          <p:nvCxnSpPr>
            <p:cNvPr id="187" name="Straight Connector 186"/>
            <p:cNvCxnSpPr/>
            <p:nvPr/>
          </p:nvCxnSpPr>
          <p:spPr bwMode="auto">
            <a:xfrm flipH="1">
              <a:off x="1881188" y="1778793"/>
              <a:ext cx="550068" cy="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8" name="Straight Connector 187"/>
            <p:cNvCxnSpPr/>
            <p:nvPr/>
          </p:nvCxnSpPr>
          <p:spPr bwMode="auto">
            <a:xfrm>
              <a:off x="1883570" y="1778794"/>
              <a:ext cx="278605" cy="516731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9" name="Straight Connector 188"/>
            <p:cNvCxnSpPr/>
            <p:nvPr/>
          </p:nvCxnSpPr>
          <p:spPr bwMode="auto">
            <a:xfrm flipV="1">
              <a:off x="2162175" y="2071687"/>
              <a:ext cx="261938" cy="226223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" name="Straight Connector 189"/>
            <p:cNvCxnSpPr/>
            <p:nvPr/>
          </p:nvCxnSpPr>
          <p:spPr bwMode="auto">
            <a:xfrm flipV="1">
              <a:off x="2419883" y="1781175"/>
              <a:ext cx="4230" cy="301389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1" name="Straight Connector 190"/>
            <p:cNvCxnSpPr/>
            <p:nvPr/>
          </p:nvCxnSpPr>
          <p:spPr bwMode="auto">
            <a:xfrm flipV="1">
              <a:off x="1951831" y="2293143"/>
              <a:ext cx="212725" cy="149461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2" name="Straight Connector 191"/>
            <p:cNvCxnSpPr/>
            <p:nvPr/>
          </p:nvCxnSpPr>
          <p:spPr bwMode="auto">
            <a:xfrm flipV="1">
              <a:off x="1745332" y="2443161"/>
              <a:ext cx="216818" cy="1823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3" name="Straight Connector 192"/>
            <p:cNvCxnSpPr/>
            <p:nvPr/>
          </p:nvCxnSpPr>
          <p:spPr bwMode="auto">
            <a:xfrm>
              <a:off x="1735807" y="1938548"/>
              <a:ext cx="14412" cy="51652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" name="Straight Connector 193"/>
            <p:cNvCxnSpPr/>
            <p:nvPr/>
          </p:nvCxnSpPr>
          <p:spPr bwMode="auto">
            <a:xfrm flipV="1">
              <a:off x="1731169" y="1774032"/>
              <a:ext cx="159544" cy="171449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8" name="Group 137"/>
          <p:cNvGrpSpPr/>
          <p:nvPr/>
        </p:nvGrpSpPr>
        <p:grpSpPr>
          <a:xfrm>
            <a:off x="4032374" y="3652965"/>
            <a:ext cx="895778" cy="485755"/>
            <a:chOff x="4032374" y="3652965"/>
            <a:chExt cx="895778" cy="485755"/>
          </a:xfrm>
        </p:grpSpPr>
        <p:cxnSp>
          <p:nvCxnSpPr>
            <p:cNvPr id="3075" name="Straight Connector 3074"/>
            <p:cNvCxnSpPr/>
            <p:nvPr/>
          </p:nvCxnSpPr>
          <p:spPr bwMode="auto">
            <a:xfrm>
              <a:off x="4449532" y="3653935"/>
              <a:ext cx="478620" cy="484785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Straight Connector 102"/>
            <p:cNvCxnSpPr/>
            <p:nvPr/>
          </p:nvCxnSpPr>
          <p:spPr bwMode="auto">
            <a:xfrm>
              <a:off x="4421313" y="4053419"/>
              <a:ext cx="506839" cy="85301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Straight Connector 105"/>
            <p:cNvCxnSpPr/>
            <p:nvPr/>
          </p:nvCxnSpPr>
          <p:spPr bwMode="auto">
            <a:xfrm>
              <a:off x="4032375" y="3652965"/>
              <a:ext cx="388938" cy="400454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4421312" y="4053419"/>
              <a:ext cx="506839" cy="85301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Straight Connector 108"/>
            <p:cNvCxnSpPr/>
            <p:nvPr/>
          </p:nvCxnSpPr>
          <p:spPr bwMode="auto">
            <a:xfrm>
              <a:off x="4032374" y="3652965"/>
              <a:ext cx="388938" cy="400454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Straight Connector 109"/>
            <p:cNvCxnSpPr/>
            <p:nvPr/>
          </p:nvCxnSpPr>
          <p:spPr bwMode="auto">
            <a:xfrm>
              <a:off x="4032375" y="3652965"/>
              <a:ext cx="417157" cy="97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95" name="Picture 194" descr="Screen Clippi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521530">
              <a:off x="4271907" y="3568991"/>
              <a:ext cx="419453" cy="641952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 bwMode="auto">
          <a:xfrm>
            <a:off x="1935956" y="2131220"/>
            <a:ext cx="990898" cy="1631429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2121148" y="1988840"/>
            <a:ext cx="1094474" cy="1917824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1558702" y="1728529"/>
            <a:ext cx="420308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600" dirty="0">
                <a:solidFill>
                  <a:schemeClr val="tx1">
                    <a:lumMod val="50000"/>
                  </a:schemeClr>
                </a:solidFill>
              </a:rPr>
              <a:t>G</a:t>
            </a:r>
            <a:r>
              <a:rPr lang="nl-BE" sz="1600" baseline="-25000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nl-BE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08655" y="1556793"/>
            <a:ext cx="420308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600" dirty="0">
                <a:solidFill>
                  <a:schemeClr val="tx1">
                    <a:lumMod val="50000"/>
                  </a:schemeClr>
                </a:solidFill>
              </a:rPr>
              <a:t>G</a:t>
            </a:r>
            <a:r>
              <a:rPr lang="nl-BE" sz="1600" baseline="-25000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nl-BE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27779" y="3969444"/>
            <a:ext cx="407484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600" dirty="0">
                <a:solidFill>
                  <a:schemeClr val="tx1">
                    <a:lumMod val="50000"/>
                  </a:schemeClr>
                </a:solidFill>
              </a:rPr>
              <a:t>R</a:t>
            </a:r>
            <a:r>
              <a:rPr lang="nl-BE" sz="1600" baseline="-25000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nl-BE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41596" y="3483689"/>
            <a:ext cx="407484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600" dirty="0">
                <a:solidFill>
                  <a:schemeClr val="tx1">
                    <a:lumMod val="50000"/>
                  </a:schemeClr>
                </a:solidFill>
              </a:rPr>
              <a:t>R</a:t>
            </a:r>
            <a:r>
              <a:rPr lang="nl-BE" sz="1600" baseline="-25000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nl-BE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1655030" y="4624701"/>
            <a:ext cx="451224" cy="792088"/>
            <a:chOff x="1655030" y="4624701"/>
            <a:chExt cx="451224" cy="792088"/>
          </a:xfrm>
        </p:grpSpPr>
        <p:cxnSp>
          <p:nvCxnSpPr>
            <p:cNvPr id="116" name="Straight Connector 115"/>
            <p:cNvCxnSpPr/>
            <p:nvPr/>
          </p:nvCxnSpPr>
          <p:spPr bwMode="auto">
            <a:xfrm>
              <a:off x="1943062" y="4624701"/>
              <a:ext cx="163192" cy="44481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Straight Connector 118"/>
            <p:cNvCxnSpPr/>
            <p:nvPr/>
          </p:nvCxnSpPr>
          <p:spPr bwMode="auto">
            <a:xfrm flipV="1">
              <a:off x="1943062" y="5069511"/>
              <a:ext cx="163192" cy="347278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Straight Connector 119"/>
            <p:cNvCxnSpPr/>
            <p:nvPr/>
          </p:nvCxnSpPr>
          <p:spPr bwMode="auto">
            <a:xfrm>
              <a:off x="1655030" y="4958349"/>
              <a:ext cx="288032" cy="45844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Straight Connector 120"/>
            <p:cNvCxnSpPr/>
            <p:nvPr/>
          </p:nvCxnSpPr>
          <p:spPr bwMode="auto">
            <a:xfrm flipV="1">
              <a:off x="1655030" y="4624701"/>
              <a:ext cx="288032" cy="333648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96" name="Picture 195" descr="Screen Clippi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944096">
              <a:off x="1671581" y="4735802"/>
              <a:ext cx="419453" cy="641952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1931709" y="5107580"/>
            <a:ext cx="407484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600" dirty="0">
                <a:solidFill>
                  <a:schemeClr val="tx1">
                    <a:lumMod val="50000"/>
                  </a:schemeClr>
                </a:solidFill>
              </a:rPr>
              <a:t>B</a:t>
            </a:r>
            <a:r>
              <a:rPr lang="nl-BE" sz="1600" baseline="-25000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nl-BE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09651" y="4536356"/>
            <a:ext cx="407484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600" dirty="0">
                <a:solidFill>
                  <a:schemeClr val="tx1">
                    <a:lumMod val="50000"/>
                  </a:schemeClr>
                </a:solidFill>
              </a:rPr>
              <a:t>B</a:t>
            </a:r>
            <a:r>
              <a:rPr lang="nl-BE" sz="1600" baseline="-25000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nl-BE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143613" y="3834656"/>
            <a:ext cx="144016" cy="144016"/>
          </a:xfrm>
          <a:prstGeom prst="ellipse">
            <a:avLst/>
          </a:prstGeom>
          <a:solidFill>
            <a:srgbClr val="FFB1E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18" name="Oval 17"/>
          <p:cNvSpPr/>
          <p:nvPr/>
        </p:nvSpPr>
        <p:spPr bwMode="auto">
          <a:xfrm>
            <a:off x="2854846" y="3690640"/>
            <a:ext cx="144016" cy="144016"/>
          </a:xfrm>
          <a:prstGeom prst="ellipse">
            <a:avLst/>
          </a:prstGeom>
          <a:solidFill>
            <a:srgbClr val="FADA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84" name="Oval 83"/>
          <p:cNvSpPr/>
          <p:nvPr/>
        </p:nvSpPr>
        <p:spPr bwMode="auto">
          <a:xfrm>
            <a:off x="1866178" y="2059901"/>
            <a:ext cx="144016" cy="144016"/>
          </a:xfrm>
          <a:prstGeom prst="ellipse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85" name="Oval 84"/>
          <p:cNvSpPr/>
          <p:nvPr/>
        </p:nvSpPr>
        <p:spPr bwMode="auto">
          <a:xfrm>
            <a:off x="2055618" y="1915885"/>
            <a:ext cx="144016" cy="144016"/>
          </a:xfrm>
          <a:prstGeom prst="ellipse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5" name="Oval 4"/>
          <p:cNvSpPr/>
          <p:nvPr/>
        </p:nvSpPr>
        <p:spPr bwMode="auto">
          <a:xfrm>
            <a:off x="4655046" y="3933056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8" name="Oval 7"/>
          <p:cNvSpPr/>
          <p:nvPr/>
        </p:nvSpPr>
        <p:spPr bwMode="auto">
          <a:xfrm>
            <a:off x="4367014" y="3762648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9" name="Oval 8"/>
          <p:cNvSpPr/>
          <p:nvPr/>
        </p:nvSpPr>
        <p:spPr bwMode="auto">
          <a:xfrm>
            <a:off x="1846734" y="5157192"/>
            <a:ext cx="144016" cy="144016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10" name="Oval 9"/>
          <p:cNvSpPr/>
          <p:nvPr/>
        </p:nvSpPr>
        <p:spPr bwMode="auto">
          <a:xfrm>
            <a:off x="1774726" y="4869160"/>
            <a:ext cx="144016" cy="144016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139" name="TextBox 138"/>
          <p:cNvSpPr txBox="1"/>
          <p:nvPr/>
        </p:nvSpPr>
        <p:spPr>
          <a:xfrm>
            <a:off x="3038476" y="1590677"/>
            <a:ext cx="2056955" cy="384711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900" dirty="0">
                <a:solidFill>
                  <a:schemeClr val="tx1">
                    <a:lumMod val="50000"/>
                  </a:schemeClr>
                </a:solidFill>
              </a:rPr>
              <a:t>Color difference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713642" y="3723735"/>
            <a:ext cx="243978" cy="276999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200" dirty="0">
                <a:solidFill>
                  <a:schemeClr val="tx1">
                    <a:lumMod val="50000"/>
                  </a:schemeClr>
                </a:solidFill>
              </a:rPr>
              <a:t>r</a:t>
            </a:r>
            <a:endParaRPr lang="nl-BE" sz="1900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2432536" y="4214270"/>
            <a:ext cx="279244" cy="276999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200" dirty="0">
                <a:solidFill>
                  <a:schemeClr val="tx1">
                    <a:lumMod val="50000"/>
                  </a:schemeClr>
                </a:solidFill>
              </a:rPr>
              <a:t>b</a:t>
            </a:r>
            <a:endParaRPr lang="nl-BE" sz="1900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2327755" y="2633119"/>
            <a:ext cx="279244" cy="276999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200" dirty="0">
                <a:solidFill>
                  <a:schemeClr val="tx1">
                    <a:lumMod val="50000"/>
                  </a:schemeClr>
                </a:solidFill>
              </a:rPr>
              <a:t>g</a:t>
            </a:r>
            <a:endParaRPr lang="nl-BE" sz="1900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41" name="Straight Connector 140"/>
          <p:cNvCxnSpPr/>
          <p:nvPr/>
        </p:nvCxnSpPr>
        <p:spPr bwMode="auto">
          <a:xfrm flipH="1">
            <a:off x="7361872" y="5227226"/>
            <a:ext cx="350138" cy="401935"/>
          </a:xfrm>
          <a:prstGeom prst="lin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Straight Connector 209"/>
          <p:cNvCxnSpPr/>
          <p:nvPr/>
        </p:nvCxnSpPr>
        <p:spPr bwMode="auto">
          <a:xfrm flipH="1">
            <a:off x="7444049" y="5084311"/>
            <a:ext cx="589519" cy="676727"/>
          </a:xfrm>
          <a:prstGeom prst="lin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1" name="Straight Connector 210"/>
          <p:cNvCxnSpPr/>
          <p:nvPr/>
        </p:nvCxnSpPr>
        <p:spPr bwMode="auto">
          <a:xfrm>
            <a:off x="8034626" y="5083416"/>
            <a:ext cx="202594" cy="34846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Straight Connector 211"/>
          <p:cNvCxnSpPr/>
          <p:nvPr/>
        </p:nvCxnSpPr>
        <p:spPr bwMode="auto">
          <a:xfrm flipH="1">
            <a:off x="7633407" y="5719764"/>
            <a:ext cx="352355" cy="404245"/>
          </a:xfrm>
          <a:prstGeom prst="line">
            <a:avLst/>
          </a:prstGeom>
          <a:noFill/>
          <a:ln w="3175" cap="flat" cmpd="sng" algn="ctr">
            <a:solidFill>
              <a:srgbClr val="0000FF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Straight Connector 214"/>
          <p:cNvCxnSpPr/>
          <p:nvPr/>
        </p:nvCxnSpPr>
        <p:spPr bwMode="auto">
          <a:xfrm>
            <a:off x="7361874" y="5632385"/>
            <a:ext cx="285828" cy="491625"/>
          </a:xfrm>
          <a:prstGeom prst="line">
            <a:avLst/>
          </a:prstGeom>
          <a:noFill/>
          <a:ln w="3175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Straight Connector 215"/>
          <p:cNvCxnSpPr/>
          <p:nvPr/>
        </p:nvCxnSpPr>
        <p:spPr bwMode="auto">
          <a:xfrm>
            <a:off x="7709498" y="5233475"/>
            <a:ext cx="281195" cy="48366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Straight Connector 223"/>
          <p:cNvCxnSpPr>
            <a:endCxn id="206" idx="0"/>
          </p:cNvCxnSpPr>
          <p:nvPr/>
        </p:nvCxnSpPr>
        <p:spPr bwMode="auto">
          <a:xfrm flipH="1">
            <a:off x="7648741" y="5245480"/>
            <a:ext cx="61763" cy="779813"/>
          </a:xfrm>
          <a:prstGeom prst="line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Straight Connector 226"/>
          <p:cNvCxnSpPr/>
          <p:nvPr/>
        </p:nvCxnSpPr>
        <p:spPr bwMode="auto">
          <a:xfrm flipH="1">
            <a:off x="7696213" y="5109712"/>
            <a:ext cx="321557" cy="927787"/>
          </a:xfrm>
          <a:prstGeom prst="line">
            <a:avLst/>
          </a:prstGeom>
          <a:noFill/>
          <a:ln w="9525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Oval 204"/>
          <p:cNvSpPr/>
          <p:nvPr/>
        </p:nvSpPr>
        <p:spPr bwMode="auto">
          <a:xfrm>
            <a:off x="7922996" y="4978449"/>
            <a:ext cx="216083" cy="216083"/>
          </a:xfrm>
          <a:prstGeom prst="ellipse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204" name="Oval 203"/>
          <p:cNvSpPr/>
          <p:nvPr/>
        </p:nvSpPr>
        <p:spPr bwMode="auto">
          <a:xfrm>
            <a:off x="7595885" y="5130221"/>
            <a:ext cx="216083" cy="216083"/>
          </a:xfrm>
          <a:prstGeom prst="ellipse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206" name="Oval 205"/>
          <p:cNvSpPr/>
          <p:nvPr/>
        </p:nvSpPr>
        <p:spPr bwMode="auto">
          <a:xfrm>
            <a:off x="7540703" y="6025293"/>
            <a:ext cx="216083" cy="216083"/>
          </a:xfrm>
          <a:prstGeom prst="ellipse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cxnSp>
        <p:nvCxnSpPr>
          <p:cNvPr id="232" name="Straight Connector 231"/>
          <p:cNvCxnSpPr/>
          <p:nvPr/>
        </p:nvCxnSpPr>
        <p:spPr bwMode="auto">
          <a:xfrm flipH="1">
            <a:off x="7988143" y="5436281"/>
            <a:ext cx="240507" cy="276339"/>
          </a:xfrm>
          <a:prstGeom prst="line">
            <a:avLst/>
          </a:prstGeom>
          <a:noFill/>
          <a:ln w="3175" cap="flat" cmpd="sng" algn="ctr">
            <a:solidFill>
              <a:srgbClr val="0000FF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" name="TextBox 235"/>
          <p:cNvSpPr txBox="1"/>
          <p:nvPr/>
        </p:nvSpPr>
        <p:spPr>
          <a:xfrm>
            <a:off x="7778117" y="5964556"/>
            <a:ext cx="1838965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Calibrated Green</a:t>
            </a:r>
            <a:endParaRPr lang="nl-BE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088475" y="4894353"/>
            <a:ext cx="420308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600" dirty="0">
                <a:solidFill>
                  <a:schemeClr val="tx1">
                    <a:lumMod val="50000"/>
                  </a:schemeClr>
                </a:solidFill>
              </a:rPr>
              <a:t>G</a:t>
            </a:r>
            <a:r>
              <a:rPr lang="nl-BE" sz="1600" baseline="-25000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nl-BE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7258462" y="4890829"/>
            <a:ext cx="420308" cy="338555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nl-BE" sz="1600" dirty="0">
                <a:solidFill>
                  <a:schemeClr val="tx1">
                    <a:lumMod val="50000"/>
                  </a:schemeClr>
                </a:solidFill>
              </a:rPr>
              <a:t>G</a:t>
            </a:r>
            <a:r>
              <a:rPr lang="nl-BE" sz="1600" baseline="-25000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nl-BE" baseline="-25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8197215" y="5369569"/>
            <a:ext cx="1337226" cy="261611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Adding some red</a:t>
            </a:r>
            <a:endParaRPr lang="nl-BE" sz="1100" dirty="0">
              <a:solidFill>
                <a:srgbClr val="FF0000"/>
              </a:solidFill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6010275" y="5369569"/>
            <a:ext cx="1407758" cy="261611"/>
          </a:xfrm>
          <a:prstGeom prst="rect">
            <a:avLst/>
          </a:prstGeom>
          <a:noFill/>
        </p:spPr>
        <p:txBody>
          <a:bodyPr wrap="none" lIns="91422" tIns="45710" rIns="91422" bIns="45710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Adding some blue</a:t>
            </a:r>
            <a:endParaRPr lang="nl-BE" sz="1100" dirty="0">
              <a:solidFill>
                <a:srgbClr val="0000FF"/>
              </a:solidFill>
            </a:endParaRPr>
          </a:p>
        </p:txBody>
      </p:sp>
      <p:sp>
        <p:nvSpPr>
          <p:cNvPr id="233" name="Right Brace 232"/>
          <p:cNvSpPr/>
          <p:nvPr/>
        </p:nvSpPr>
        <p:spPr bwMode="auto">
          <a:xfrm>
            <a:off x="9555482" y="5013960"/>
            <a:ext cx="213360" cy="1310640"/>
          </a:xfrm>
          <a:prstGeom prst="rightBrace">
            <a:avLst>
              <a:gd name="adj1" fmla="val 8333"/>
              <a:gd name="adj2" fmla="val 51162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0" rIns="91422" bIns="45710" numCol="1" rtlCol="0" anchor="t" anchorCtr="0" compatLnSpc="1">
            <a:prstTxWarp prst="textNoShape">
              <a:avLst/>
            </a:prstTxWarp>
          </a:bodyPr>
          <a:lstStyle/>
          <a:p>
            <a:pPr defTabSz="914218"/>
            <a:endParaRPr lang="nl-BE"/>
          </a:p>
        </p:txBody>
      </p:sp>
      <p:sp>
        <p:nvSpPr>
          <p:cNvPr id="246" name="TextBox 245"/>
          <p:cNvSpPr txBox="1"/>
          <p:nvPr/>
        </p:nvSpPr>
        <p:spPr>
          <a:xfrm>
            <a:off x="9728836" y="5309237"/>
            <a:ext cx="1564004" cy="784820"/>
          </a:xfrm>
          <a:prstGeom prst="rect">
            <a:avLst/>
          </a:prstGeom>
          <a:noFill/>
        </p:spPr>
        <p:txBody>
          <a:bodyPr wrap="square" lIns="91422" tIns="45710" rIns="91422" bIns="45710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Bring all LEDs of same color together</a:t>
            </a:r>
            <a:endParaRPr lang="nl-BE" sz="15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0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9" grpId="0" animBg="1"/>
      <p:bldP spid="64" grpId="0"/>
      <p:bldP spid="65" grpId="0"/>
      <p:bldP spid="58" grpId="0"/>
      <p:bldP spid="61" grpId="0"/>
      <p:bldP spid="62" grpId="0"/>
      <p:bldP spid="63" grpId="0"/>
      <p:bldP spid="16" grpId="0" animBg="1"/>
      <p:bldP spid="18" grpId="0" animBg="1"/>
      <p:bldP spid="84" grpId="0" animBg="1"/>
      <p:bldP spid="85" grpId="0" animBg="1"/>
      <p:bldP spid="5" grpId="0" animBg="1"/>
      <p:bldP spid="8" grpId="0" animBg="1"/>
      <p:bldP spid="9" grpId="0" animBg="1"/>
      <p:bldP spid="10" grpId="0" animBg="1"/>
      <p:bldP spid="139" grpId="0"/>
      <p:bldP spid="201" grpId="0"/>
      <p:bldP spid="202" grpId="0"/>
      <p:bldP spid="203" grpId="0"/>
      <p:bldP spid="205" grpId="0" animBg="1"/>
      <p:bldP spid="204" grpId="0" animBg="1"/>
      <p:bldP spid="206" grpId="0" animBg="1"/>
      <p:bldP spid="236" grpId="0"/>
      <p:bldP spid="241" grpId="0"/>
      <p:bldP spid="242" grpId="0"/>
      <p:bldP spid="243" grpId="0"/>
      <p:bldP spid="244" grpId="0"/>
      <p:bldP spid="233" grpId="0" animBg="1"/>
      <p:bldP spid="2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habi\Desktop\LiveDots level 1 training\_1_Source Material - do not put on USB stick\I_Calibratie\Blue_Red contributie 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0850" y="1676694"/>
            <a:ext cx="5170305" cy="40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9603" y="188916"/>
            <a:ext cx="10971213" cy="490537"/>
          </a:xfrm>
          <a:prstGeom prst="rect">
            <a:avLst/>
          </a:prstGeom>
        </p:spPr>
        <p:txBody>
          <a:bodyPr lIns="91422" tIns="45710" rIns="91422" bIns="4571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>
              <a:buFontTx/>
              <a:buNone/>
            </a:pPr>
            <a:r>
              <a:rPr lang="nl-BE" kern="0" dirty="0" smtClean="0">
                <a:solidFill>
                  <a:srgbClr val="FF2F2F"/>
                </a:solidFill>
              </a:rPr>
              <a:t>About color</a:t>
            </a:r>
            <a:endParaRPr lang="nl-BE" kern="0" dirty="0">
              <a:solidFill>
                <a:srgbClr val="FF2F2F"/>
              </a:solidFill>
            </a:endParaRPr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609600" y="842325"/>
            <a:ext cx="10886208" cy="5256683"/>
          </a:xfrm>
          <a:prstGeom prst="rect">
            <a:avLst/>
          </a:prstGeom>
        </p:spPr>
        <p:txBody>
          <a:bodyPr lIns="91422" tIns="45710" rIns="91422" bIns="4571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BE" sz="1600" kern="0" dirty="0" smtClean="0">
                <a:solidFill>
                  <a:srgbClr val="5F5F5F"/>
                </a:solidFill>
              </a:rPr>
              <a:t>You would be surprised how much </a:t>
            </a:r>
            <a:r>
              <a:rPr lang="nl-BE" sz="1600" kern="0" dirty="0" smtClean="0">
                <a:solidFill>
                  <a:srgbClr val="0000FF"/>
                </a:solidFill>
              </a:rPr>
              <a:t>Blue</a:t>
            </a:r>
            <a:r>
              <a:rPr lang="nl-BE" sz="1600" kern="0" dirty="0" smtClean="0">
                <a:solidFill>
                  <a:srgbClr val="5F5F5F"/>
                </a:solidFill>
              </a:rPr>
              <a:t> and </a:t>
            </a:r>
            <a:r>
              <a:rPr lang="nl-BE" sz="1600" kern="0" dirty="0" smtClean="0">
                <a:solidFill>
                  <a:srgbClr val="FF0000"/>
                </a:solidFill>
              </a:rPr>
              <a:t>Red</a:t>
            </a:r>
            <a:r>
              <a:rPr lang="nl-BE" sz="1600" kern="0" dirty="0" smtClean="0">
                <a:solidFill>
                  <a:srgbClr val="5F5F5F"/>
                </a:solidFill>
              </a:rPr>
              <a:t> is contained in </a:t>
            </a:r>
            <a:r>
              <a:rPr lang="nl-BE" sz="1600" kern="0" dirty="0" smtClean="0">
                <a:solidFill>
                  <a:srgbClr val="00B050"/>
                </a:solidFill>
              </a:rPr>
              <a:t>Green</a:t>
            </a:r>
            <a:endParaRPr lang="nl-BE" sz="1600" kern="0" dirty="0">
              <a:solidFill>
                <a:srgbClr val="00B050"/>
              </a:solidFill>
            </a:endParaRPr>
          </a:p>
          <a:p>
            <a:pPr lvl="1">
              <a:buFontTx/>
              <a:buChar char="–"/>
            </a:pPr>
            <a:endParaRPr lang="nl-BE" sz="1600" kern="0" dirty="0">
              <a:solidFill>
                <a:srgbClr val="5F5F5F"/>
              </a:solidFill>
            </a:endParaRPr>
          </a:p>
        </p:txBody>
      </p:sp>
      <p:pic>
        <p:nvPicPr>
          <p:cNvPr id="5" name="Picture 2" descr="C:\Users\habi\Desktop\LiveDots level 1 training\_1_Source Material - do not put on USB stick\I_Calibratie\Green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484" y="1683456"/>
            <a:ext cx="2042723" cy="153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bi\Desktop\LiveDots level 1 training\_1_Source Material - do not put on USB stick\I_Calibratie\Blue_Red contributie 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007" y="4157722"/>
            <a:ext cx="2041200" cy="153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abi\Desktop\LiveDots level 1 training\_1_Source Material - do not put on USB stick\I_Calibratie\Green 1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b="450"/>
          <a:stretch/>
        </p:blipFill>
        <p:spPr bwMode="auto">
          <a:xfrm>
            <a:off x="1190850" y="1683456"/>
            <a:ext cx="5170305" cy="40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10593277" y="1876060"/>
            <a:ext cx="685800" cy="594300"/>
            <a:chOff x="9592407" y="1855177"/>
            <a:chExt cx="685800" cy="594300"/>
          </a:xfrm>
        </p:grpSpPr>
        <p:sp>
          <p:nvSpPr>
            <p:cNvPr id="8" name="Oval 7"/>
            <p:cNvSpPr/>
            <p:nvPr/>
          </p:nvSpPr>
          <p:spPr bwMode="auto">
            <a:xfrm>
              <a:off x="9592408" y="1855177"/>
              <a:ext cx="272561" cy="272561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10005646" y="1855177"/>
              <a:ext cx="272561" cy="272561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9799027" y="2176916"/>
              <a:ext cx="272561" cy="272561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9592407" y="1855177"/>
              <a:ext cx="272561" cy="272561"/>
            </a:xfrm>
            <a:prstGeom prst="ellipse">
              <a:avLst/>
            </a:prstGeom>
            <a:solidFill>
              <a:srgbClr val="282828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9799026" y="2176915"/>
              <a:ext cx="272561" cy="272561"/>
            </a:xfrm>
            <a:prstGeom prst="ellipse">
              <a:avLst/>
            </a:prstGeom>
            <a:solidFill>
              <a:srgbClr val="282828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593277" y="4328872"/>
            <a:ext cx="706681" cy="615183"/>
            <a:chOff x="9592407" y="4307989"/>
            <a:chExt cx="706681" cy="615183"/>
          </a:xfrm>
        </p:grpSpPr>
        <p:sp>
          <p:nvSpPr>
            <p:cNvPr id="23" name="Oval 22"/>
            <p:cNvSpPr/>
            <p:nvPr/>
          </p:nvSpPr>
          <p:spPr bwMode="auto">
            <a:xfrm>
              <a:off x="9592408" y="4328872"/>
              <a:ext cx="272561" cy="272561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005646" y="4328872"/>
              <a:ext cx="272561" cy="272561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9799027" y="4650611"/>
              <a:ext cx="272561" cy="272561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984763" y="4307989"/>
              <a:ext cx="314325" cy="314325"/>
              <a:chOff x="10553700" y="4493448"/>
              <a:chExt cx="314325" cy="314325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>
                <a:off x="10553700" y="4493448"/>
                <a:ext cx="314325" cy="3143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10553700" y="4493448"/>
                <a:ext cx="314325" cy="3143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7" name="Oval 36"/>
            <p:cNvSpPr/>
            <p:nvPr/>
          </p:nvSpPr>
          <p:spPr bwMode="auto">
            <a:xfrm>
              <a:off x="9592407" y="4328870"/>
              <a:ext cx="272561" cy="272561"/>
            </a:xfrm>
            <a:prstGeom prst="ellipse">
              <a:avLst/>
            </a:prstGeom>
            <a:solidFill>
              <a:srgbClr val="282828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9799027" y="4650610"/>
              <a:ext cx="272561" cy="272561"/>
            </a:xfrm>
            <a:prstGeom prst="ellipse">
              <a:avLst/>
            </a:prstGeom>
            <a:solidFill>
              <a:srgbClr val="282828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3" name="Oval 42"/>
          <p:cNvSpPr/>
          <p:nvPr/>
        </p:nvSpPr>
        <p:spPr bwMode="auto">
          <a:xfrm>
            <a:off x="6636739" y="1876060"/>
            <a:ext cx="272561" cy="27256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049977" y="1876060"/>
            <a:ext cx="272561" cy="27256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6843358" y="2197799"/>
            <a:ext cx="272561" cy="272561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029094" y="1855177"/>
            <a:ext cx="314325" cy="314325"/>
            <a:chOff x="10553700" y="4493448"/>
            <a:chExt cx="314325" cy="314325"/>
          </a:xfrm>
        </p:grpSpPr>
        <p:cxnSp>
          <p:nvCxnSpPr>
            <p:cNvPr id="49" name="Straight Connector 48"/>
            <p:cNvCxnSpPr/>
            <p:nvPr/>
          </p:nvCxnSpPr>
          <p:spPr bwMode="auto">
            <a:xfrm>
              <a:off x="10553700" y="4493448"/>
              <a:ext cx="314325" cy="314325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/>
            <p:nvPr/>
          </p:nvCxnSpPr>
          <p:spPr bwMode="auto">
            <a:xfrm flipH="1">
              <a:off x="10553700" y="4493448"/>
              <a:ext cx="314325" cy="314325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7" name="Oval 46"/>
          <p:cNvSpPr/>
          <p:nvPr/>
        </p:nvSpPr>
        <p:spPr bwMode="auto">
          <a:xfrm>
            <a:off x="6636738" y="1876058"/>
            <a:ext cx="272561" cy="272561"/>
          </a:xfrm>
          <a:prstGeom prst="ellipse">
            <a:avLst/>
          </a:prstGeom>
          <a:solidFill>
            <a:srgbClr val="282828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843358" y="2197798"/>
            <a:ext cx="272561" cy="272561"/>
          </a:xfrm>
          <a:prstGeom prst="ellipse">
            <a:avLst/>
          </a:prstGeom>
          <a:solidFill>
            <a:srgbClr val="282828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5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About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609602" y="836615"/>
            <a:ext cx="6637735" cy="4897437"/>
          </a:xfrm>
        </p:spPr>
        <p:txBody>
          <a:bodyPr/>
          <a:lstStyle/>
          <a:p>
            <a:r>
              <a:rPr lang="nl-BE" dirty="0" smtClean="0"/>
              <a:t>Understanding the specifications is key !!!</a:t>
            </a:r>
          </a:p>
          <a:p>
            <a:pPr lvl="1"/>
            <a:r>
              <a:rPr lang="nl-BE" dirty="0" smtClean="0"/>
              <a:t>Comparing with different type of products</a:t>
            </a:r>
          </a:p>
          <a:p>
            <a:pPr lvl="1"/>
            <a:r>
              <a:rPr lang="nl-BE" dirty="0" smtClean="0"/>
              <a:t>Determining the correct product type for an application</a:t>
            </a:r>
          </a:p>
          <a:p>
            <a:pPr lvl="1"/>
            <a:r>
              <a:rPr lang="nl-BE" dirty="0" smtClean="0"/>
              <a:t>Giving the correct explication to customers</a:t>
            </a:r>
          </a:p>
          <a:p>
            <a:r>
              <a:rPr lang="nl-BE" dirty="0" smtClean="0"/>
              <a:t>Specifications can be misleading</a:t>
            </a:r>
          </a:p>
          <a:p>
            <a:pPr lvl="1"/>
            <a:r>
              <a:rPr lang="nl-BE" dirty="0" smtClean="0"/>
              <a:t>Interpretations might differ from vendor to vendor</a:t>
            </a:r>
          </a:p>
          <a:p>
            <a:pPr lvl="1"/>
            <a:r>
              <a:rPr lang="nl-BE" dirty="0" smtClean="0"/>
              <a:t>Understanding the specs = know what you talk about</a:t>
            </a:r>
          </a:p>
          <a:p>
            <a:r>
              <a:rPr lang="nl-BE" dirty="0" smtClean="0"/>
              <a:t>After all... it’s no rocket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Basic specifications of a LED product</a:t>
            </a:r>
            <a:endParaRPr lang="nl-BE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5"/>
          <a:stretch/>
        </p:blipFill>
        <p:spPr>
          <a:xfrm>
            <a:off x="7391352" y="836712"/>
            <a:ext cx="447175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 LiveDots Advertising 16x9v1.2">
  <a:themeElements>
    <a:clrScheme name="Template LiveDots Advertising 16x9v1.2 14">
      <a:dk1>
        <a:srgbClr val="5F5F5F"/>
      </a:dk1>
      <a:lt1>
        <a:srgbClr val="FFFFFF"/>
      </a:lt1>
      <a:dk2>
        <a:srgbClr val="FF2F2F"/>
      </a:dk2>
      <a:lt2>
        <a:srgbClr val="969696"/>
      </a:lt2>
      <a:accent1>
        <a:srgbClr val="808080"/>
      </a:accent1>
      <a:accent2>
        <a:srgbClr val="FF2F2F"/>
      </a:accent2>
      <a:accent3>
        <a:srgbClr val="FFFFFF"/>
      </a:accent3>
      <a:accent4>
        <a:srgbClr val="505050"/>
      </a:accent4>
      <a:accent5>
        <a:srgbClr val="C0C0C0"/>
      </a:accent5>
      <a:accent6>
        <a:srgbClr val="E72A2A"/>
      </a:accent6>
      <a:hlink>
        <a:srgbClr val="FF2F2F"/>
      </a:hlink>
      <a:folHlink>
        <a:srgbClr val="FF2F2F"/>
      </a:folHlink>
    </a:clrScheme>
    <a:fontScheme name="Template LiveDots Advertising 16x9v1.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Template LiveDots Advertising 16x9v1.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LiveDots Advertising 16x9v1.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LiveDots Advertising 16x9v1.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LiveDots Advertising 16x9v1.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LiveDots Advertising 16x9v1.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LiveDots Advertising 16x9v1.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LiveDots Advertising 16x9v1.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LiveDots Advertising 16x9v1.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LiveDots Advertising 16x9v1.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LiveDots Advertising 16x9v1.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LiveDots Advertising 16x9v1.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LiveDots Advertising 16x9v1.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LiveDots Advertising 16x9v1.2 13">
        <a:dk1>
          <a:srgbClr val="5F5F5F"/>
        </a:dk1>
        <a:lt1>
          <a:srgbClr val="FFFFFF"/>
        </a:lt1>
        <a:dk2>
          <a:srgbClr val="CC3300"/>
        </a:dk2>
        <a:lt2>
          <a:srgbClr val="969696"/>
        </a:lt2>
        <a:accent1>
          <a:srgbClr val="808080"/>
        </a:accent1>
        <a:accent2>
          <a:srgbClr val="CC3300"/>
        </a:accent2>
        <a:accent3>
          <a:srgbClr val="FFFFFF"/>
        </a:accent3>
        <a:accent4>
          <a:srgbClr val="505050"/>
        </a:accent4>
        <a:accent5>
          <a:srgbClr val="C0C0C0"/>
        </a:accent5>
        <a:accent6>
          <a:srgbClr val="B92D00"/>
        </a:accent6>
        <a:hlink>
          <a:srgbClr val="CC33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LiveDots Advertising 16x9v1.2 14">
        <a:dk1>
          <a:srgbClr val="5F5F5F"/>
        </a:dk1>
        <a:lt1>
          <a:srgbClr val="FFFFFF"/>
        </a:lt1>
        <a:dk2>
          <a:srgbClr val="FF2F2F"/>
        </a:dk2>
        <a:lt2>
          <a:srgbClr val="969696"/>
        </a:lt2>
        <a:accent1>
          <a:srgbClr val="808080"/>
        </a:accent1>
        <a:accent2>
          <a:srgbClr val="FF2F2F"/>
        </a:accent2>
        <a:accent3>
          <a:srgbClr val="FFFFFF"/>
        </a:accent3>
        <a:accent4>
          <a:srgbClr val="505050"/>
        </a:accent4>
        <a:accent5>
          <a:srgbClr val="C0C0C0"/>
        </a:accent5>
        <a:accent6>
          <a:srgbClr val="E72A2A"/>
        </a:accent6>
        <a:hlink>
          <a:srgbClr val="FF2F2F"/>
        </a:hlink>
        <a:folHlink>
          <a:srgbClr val="FF2F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plate 2014">
  <a:themeElements>
    <a:clrScheme name="Barco v2">
      <a:dk1>
        <a:srgbClr val="4F5557"/>
      </a:dk1>
      <a:lt1>
        <a:sysClr val="window" lastClr="FFFFFF"/>
      </a:lt1>
      <a:dk2>
        <a:srgbClr val="4F5557"/>
      </a:dk2>
      <a:lt2>
        <a:srgbClr val="EEECE1"/>
      </a:lt2>
      <a:accent1>
        <a:srgbClr val="FF0000"/>
      </a:accent1>
      <a:accent2>
        <a:srgbClr val="5F0F53"/>
      </a:accent2>
      <a:accent3>
        <a:srgbClr val="5C9689"/>
      </a:accent3>
      <a:accent4>
        <a:srgbClr val="C63231"/>
      </a:accent4>
      <a:accent5>
        <a:srgbClr val="F5B63F"/>
      </a:accent5>
      <a:accent6>
        <a:srgbClr val="195892"/>
      </a:accent6>
      <a:hlink>
        <a:srgbClr val="FF0000"/>
      </a:hlink>
      <a:folHlink>
        <a:srgbClr val="4F5557"/>
      </a:folHlink>
    </a:clrScheme>
    <a:fontScheme name="Barco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Template 2014">
  <a:themeElements>
    <a:clrScheme name="Barco v2">
      <a:dk1>
        <a:srgbClr val="4F5557"/>
      </a:dk1>
      <a:lt1>
        <a:sysClr val="window" lastClr="FFFFFF"/>
      </a:lt1>
      <a:dk2>
        <a:srgbClr val="4F5557"/>
      </a:dk2>
      <a:lt2>
        <a:srgbClr val="EEECE1"/>
      </a:lt2>
      <a:accent1>
        <a:srgbClr val="FF0000"/>
      </a:accent1>
      <a:accent2>
        <a:srgbClr val="5F0F53"/>
      </a:accent2>
      <a:accent3>
        <a:srgbClr val="5C9689"/>
      </a:accent3>
      <a:accent4>
        <a:srgbClr val="C63231"/>
      </a:accent4>
      <a:accent5>
        <a:srgbClr val="F5B63F"/>
      </a:accent5>
      <a:accent6>
        <a:srgbClr val="195892"/>
      </a:accent6>
      <a:hlink>
        <a:srgbClr val="FF0000"/>
      </a:hlink>
      <a:folHlink>
        <a:srgbClr val="4F5557"/>
      </a:folHlink>
    </a:clrScheme>
    <a:fontScheme name="Barco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3450</TotalTime>
  <Words>2881</Words>
  <Application>Microsoft Office PowerPoint</Application>
  <PresentationFormat>Custom</PresentationFormat>
  <Paragraphs>854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Template LiveDots Advertising 16x9v1.2</vt:lpstr>
      <vt:lpstr>Template 2014</vt:lpstr>
      <vt:lpstr>1_Template 2014</vt:lpstr>
      <vt:lpstr>LED Fundamentals</vt:lpstr>
      <vt:lpstr>About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specifications</vt:lpstr>
      <vt:lpstr>Basic specifications of a LED product</vt:lpstr>
      <vt:lpstr>Configuration – SMD or TH</vt:lpstr>
      <vt:lpstr>Configuration – “Black” LED</vt:lpstr>
      <vt:lpstr>Configuration – Pixel density</vt:lpstr>
      <vt:lpstr>Configuration – Pixel pitch</vt:lpstr>
      <vt:lpstr>Configuration – Pixel pitch</vt:lpstr>
      <vt:lpstr>Configuration – Pixel pitch</vt:lpstr>
      <vt:lpstr>Configuration – Pixel pitch – case study</vt:lpstr>
      <vt:lpstr>Performance - Brightness</vt:lpstr>
      <vt:lpstr>Performance – Contrast ratio</vt:lpstr>
      <vt:lpstr>Performance – Processing</vt:lpstr>
      <vt:lpstr>Performance – Processing</vt:lpstr>
      <vt:lpstr>Performance – Processing</vt:lpstr>
      <vt:lpstr>Performance – Viewing angle 1</vt:lpstr>
      <vt:lpstr>Performance – Viewing angle 2</vt:lpstr>
      <vt:lpstr>Performance – Power consumption</vt:lpstr>
      <vt:lpstr>Performance – Typical LED Lifetime</vt:lpstr>
      <vt:lpstr>Some applications</vt:lpstr>
      <vt:lpstr>LED-screen – Basic</vt:lpstr>
      <vt:lpstr>LED-screen – DOOH</vt:lpstr>
      <vt:lpstr>LED-screen – Multiple large screens</vt:lpstr>
      <vt:lpstr>LED-screen – DOOH – Connection to network</vt:lpstr>
      <vt:lpstr>Signal transmission: Fiber using patch cables</vt:lpstr>
      <vt:lpstr>Image processing: Multiple screens with 1 input/1 output</vt:lpstr>
      <vt:lpstr>Image processing: Combining multiple inputs to one screen</vt:lpstr>
      <vt:lpstr>Image processing: Practical example -&gt; Scoreboard</vt:lpstr>
      <vt:lpstr>PowerPoint Presentation</vt:lpstr>
    </vt:vector>
  </TitlesOfParts>
  <Company>Barco n.v.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LiveDots Product Presentation</dc:title>
  <dc:creator>Bas van Heek</dc:creator>
  <cp:lastModifiedBy>Installer</cp:lastModifiedBy>
  <cp:revision>255</cp:revision>
  <dcterms:created xsi:type="dcterms:W3CDTF">2011-08-17T13:03:17Z</dcterms:created>
  <dcterms:modified xsi:type="dcterms:W3CDTF">2014-09-25T07:39:31Z</dcterms:modified>
</cp:coreProperties>
</file>